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4"/>
  </p:sldMasterIdLst>
  <p:notesMasterIdLst>
    <p:notesMasterId r:id="rId27"/>
  </p:notesMasterIdLst>
  <p:handoutMasterIdLst>
    <p:handoutMasterId r:id="rId28"/>
  </p:handoutMasterIdLst>
  <p:sldIdLst>
    <p:sldId id="448" r:id="rId5"/>
    <p:sldId id="450" r:id="rId6"/>
    <p:sldId id="451" r:id="rId7"/>
    <p:sldId id="522" r:id="rId8"/>
    <p:sldId id="525" r:id="rId9"/>
    <p:sldId id="517" r:id="rId10"/>
    <p:sldId id="518" r:id="rId11"/>
    <p:sldId id="524" r:id="rId12"/>
    <p:sldId id="523" r:id="rId13"/>
    <p:sldId id="460" r:id="rId14"/>
    <p:sldId id="462" r:id="rId15"/>
    <p:sldId id="521" r:id="rId16"/>
    <p:sldId id="519" r:id="rId17"/>
    <p:sldId id="520" r:id="rId18"/>
    <p:sldId id="465" r:id="rId19"/>
    <p:sldId id="466" r:id="rId20"/>
    <p:sldId id="467" r:id="rId21"/>
    <p:sldId id="468" r:id="rId22"/>
    <p:sldId id="469" r:id="rId23"/>
    <p:sldId id="470" r:id="rId24"/>
    <p:sldId id="471" r:id="rId25"/>
    <p:sldId id="472" r:id="rId26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12">
          <p15:clr>
            <a:srgbClr val="A4A3A4"/>
          </p15:clr>
        </p15:guide>
        <p15:guide id="2" orient="horz" pos="429">
          <p15:clr>
            <a:srgbClr val="A4A3A4"/>
          </p15:clr>
        </p15:guide>
        <p15:guide id="3" orient="horz" pos="327">
          <p15:clr>
            <a:srgbClr val="A4A3A4"/>
          </p15:clr>
        </p15:guide>
        <p15:guide id="4" orient="horz" pos="174">
          <p15:clr>
            <a:srgbClr val="A4A3A4"/>
          </p15:clr>
        </p15:guide>
        <p15:guide id="5" orient="horz" pos="2930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orient="horz" pos="89">
          <p15:clr>
            <a:srgbClr val="A4A3A4"/>
          </p15:clr>
        </p15:guide>
        <p15:guide id="8" orient="horz" pos="395">
          <p15:clr>
            <a:srgbClr val="A4A3A4"/>
          </p15:clr>
        </p15:guide>
        <p15:guide id="9" pos="1633">
          <p15:clr>
            <a:srgbClr val="A4A3A4"/>
          </p15:clr>
        </p15:guide>
        <p15:guide id="10" pos="385">
          <p15:clr>
            <a:srgbClr val="A4A3A4"/>
          </p15:clr>
        </p15:guide>
        <p15:guide id="11" pos="4263">
          <p15:clr>
            <a:srgbClr val="A4A3A4"/>
          </p15:clr>
        </p15:guide>
        <p15:guide id="12" pos="5511">
          <p15:clr>
            <a:srgbClr val="A4A3A4"/>
          </p15:clr>
        </p15:guide>
        <p15:guide id="13" pos="113">
          <p15:clr>
            <a:srgbClr val="A4A3A4"/>
          </p15:clr>
        </p15:guide>
        <p15:guide id="14" pos="2948">
          <p15:clr>
            <a:srgbClr val="A4A3A4"/>
          </p15:clr>
        </p15:guide>
        <p15:guide id="15" pos="2880">
          <p15:clr>
            <a:srgbClr val="A4A3A4"/>
          </p15:clr>
        </p15:guide>
        <p15:guide id="16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PH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82E"/>
    <a:srgbClr val="714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CFF533-36ED-45F9-8DA8-CDBD13CF4E88}" v="15" dt="2020-02-17T13:35:09.964"/>
    <p1510:client id="{388E09A3-DEEE-4F47-A322-8E067DCD21AE}" v="66" dt="2020-02-17T07:01:40.927"/>
    <p1510:client id="{3B01E998-A450-4955-8B61-6111EC3BBFCF}" v="119" dt="2020-02-13T14:22:01.779"/>
    <p1510:client id="{5028AF27-FB62-421C-9CE8-0FF1B625D03B}" v="31" dt="2020-02-14T16:05:55.005"/>
    <p1510:client id="{70193E5B-7BC8-41AA-AAB8-92A0F152B55B}" v="5" dt="2020-02-14T11:06:28.244"/>
    <p1510:client id="{84C8196F-1EAD-490D-83A5-DF2B040608A1}" v="3" dt="2020-02-17T15:04:20.606"/>
    <p1510:client id="{A0BDD33E-FC15-48A9-9978-FD752EE8A613}" v="23" dt="2020-02-14T12:56:49.183"/>
    <p1510:client id="{B843947D-DFF3-491E-95AF-C531D9B920C1}" v="17" dt="2020-02-14T11:05:59.201"/>
  </p1510:revLst>
</p1510:revInfo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-666" y="-96"/>
      </p:cViewPr>
      <p:guideLst>
        <p:guide orient="horz" pos="2012"/>
        <p:guide orient="horz" pos="429"/>
        <p:guide orient="horz" pos="327"/>
        <p:guide orient="horz" pos="174"/>
        <p:guide orient="horz" pos="2930"/>
        <p:guide orient="horz" pos="3151"/>
        <p:guide orient="horz" pos="89"/>
        <p:guide orient="horz" pos="395"/>
        <p:guide pos="1633"/>
        <p:guide pos="385"/>
        <p:guide pos="4263"/>
        <p:guide pos="5511"/>
        <p:guide pos="113"/>
        <p:guide pos="2948"/>
        <p:guide pos="2880"/>
        <p:guide pos="30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Papanikolaou" userId="S::maria.papanikolaou@edubs.ch::d0ff4c4a-ec8c-4b06-b352-3c33ca36d3aa" providerId="AD" clId="Web-{5028AF27-FB62-421C-9CE8-0FF1B625D03B}"/>
    <pc:docChg chg="modSld">
      <pc:chgData name="Maria Papanikolaou" userId="S::maria.papanikolaou@edubs.ch::d0ff4c4a-ec8c-4b06-b352-3c33ca36d3aa" providerId="AD" clId="Web-{5028AF27-FB62-421C-9CE8-0FF1B625D03B}" dt="2020-02-14T16:05:55.005" v="29" actId="1076"/>
      <pc:docMkLst>
        <pc:docMk/>
      </pc:docMkLst>
      <pc:sldChg chg="modSp">
        <pc:chgData name="Maria Papanikolaou" userId="S::maria.papanikolaou@edubs.ch::d0ff4c4a-ec8c-4b06-b352-3c33ca36d3aa" providerId="AD" clId="Web-{5028AF27-FB62-421C-9CE8-0FF1B625D03B}" dt="2020-02-14T16:01:28.778" v="15" actId="1076"/>
        <pc:sldMkLst>
          <pc:docMk/>
          <pc:sldMk cId="3957610750" sldId="517"/>
        </pc:sldMkLst>
        <pc:picChg chg="mod">
          <ac:chgData name="Maria Papanikolaou" userId="S::maria.papanikolaou@edubs.ch::d0ff4c4a-ec8c-4b06-b352-3c33ca36d3aa" providerId="AD" clId="Web-{5028AF27-FB62-421C-9CE8-0FF1B625D03B}" dt="2020-02-14T16:01:28.778" v="15" actId="1076"/>
          <ac:picMkLst>
            <pc:docMk/>
            <pc:sldMk cId="3957610750" sldId="517"/>
            <ac:picMk id="8" creationId="{418FD830-B7B2-4386-B882-C7E3DBD9B375}"/>
          </ac:picMkLst>
        </pc:picChg>
      </pc:sldChg>
      <pc:sldChg chg="addSp delSp modSp">
        <pc:chgData name="Maria Papanikolaou" userId="S::maria.papanikolaou@edubs.ch::d0ff4c4a-ec8c-4b06-b352-3c33ca36d3aa" providerId="AD" clId="Web-{5028AF27-FB62-421C-9CE8-0FF1B625D03B}" dt="2020-02-14T16:00:27.481" v="11" actId="1076"/>
        <pc:sldMkLst>
          <pc:docMk/>
          <pc:sldMk cId="3285815460" sldId="518"/>
        </pc:sldMkLst>
        <pc:spChg chg="del mod">
          <ac:chgData name="Maria Papanikolaou" userId="S::maria.papanikolaou@edubs.ch::d0ff4c4a-ec8c-4b06-b352-3c33ca36d3aa" providerId="AD" clId="Web-{5028AF27-FB62-421C-9CE8-0FF1B625D03B}" dt="2020-02-14T15:59:41.964" v="3"/>
          <ac:spMkLst>
            <pc:docMk/>
            <pc:sldMk cId="3285815460" sldId="518"/>
            <ac:spMk id="8" creationId="{67DE4339-5DD0-4B76-BDA8-D8D94A47D0D5}"/>
          </ac:spMkLst>
        </pc:spChg>
        <pc:grpChg chg="del">
          <ac:chgData name="Maria Papanikolaou" userId="S::maria.papanikolaou@edubs.ch::d0ff4c4a-ec8c-4b06-b352-3c33ca36d3aa" providerId="AD" clId="Web-{5028AF27-FB62-421C-9CE8-0FF1B625D03B}" dt="2020-02-14T15:59:43.464" v="4"/>
          <ac:grpSpMkLst>
            <pc:docMk/>
            <pc:sldMk cId="3285815460" sldId="518"/>
            <ac:grpSpMk id="2" creationId="{C1595FDE-585A-45AB-B4A1-AEF0EA08DE6A}"/>
          </ac:grpSpMkLst>
        </pc:grpChg>
        <pc:picChg chg="add del mod">
          <ac:chgData name="Maria Papanikolaou" userId="S::maria.papanikolaou@edubs.ch::d0ff4c4a-ec8c-4b06-b352-3c33ca36d3aa" providerId="AD" clId="Web-{5028AF27-FB62-421C-9CE8-0FF1B625D03B}" dt="2020-02-14T15:59:49.746" v="6"/>
          <ac:picMkLst>
            <pc:docMk/>
            <pc:sldMk cId="3285815460" sldId="518"/>
            <ac:picMk id="4" creationId="{99158C7D-B169-4008-AFA5-5B6D8B46799B}"/>
          </ac:picMkLst>
        </pc:picChg>
        <pc:picChg chg="add mod">
          <ac:chgData name="Maria Papanikolaou" userId="S::maria.papanikolaou@edubs.ch::d0ff4c4a-ec8c-4b06-b352-3c33ca36d3aa" providerId="AD" clId="Web-{5028AF27-FB62-421C-9CE8-0FF1B625D03B}" dt="2020-02-14T16:00:27.481" v="11" actId="1076"/>
          <ac:picMkLst>
            <pc:docMk/>
            <pc:sldMk cId="3285815460" sldId="518"/>
            <ac:picMk id="7" creationId="{3F506CE5-95E9-486A-976A-1B0CF553C9C2}"/>
          </ac:picMkLst>
        </pc:picChg>
        <pc:cxnChg chg="mod">
          <ac:chgData name="Maria Papanikolaou" userId="S::maria.papanikolaou@edubs.ch::d0ff4c4a-ec8c-4b06-b352-3c33ca36d3aa" providerId="AD" clId="Web-{5028AF27-FB62-421C-9CE8-0FF1B625D03B}" dt="2020-02-14T15:59:43.464" v="4"/>
          <ac:cxnSpMkLst>
            <pc:docMk/>
            <pc:sldMk cId="3285815460" sldId="518"/>
            <ac:cxnSpMk id="12" creationId="{975A4FEF-B119-4BCA-A9D3-EFC20FCFEBDE}"/>
          </ac:cxnSpMkLst>
        </pc:cxnChg>
      </pc:sldChg>
      <pc:sldChg chg="modSp">
        <pc:chgData name="Maria Papanikolaou" userId="S::maria.papanikolaou@edubs.ch::d0ff4c4a-ec8c-4b06-b352-3c33ca36d3aa" providerId="AD" clId="Web-{5028AF27-FB62-421C-9CE8-0FF1B625D03B}" dt="2020-02-14T16:05:55.005" v="29" actId="1076"/>
        <pc:sldMkLst>
          <pc:docMk/>
          <pc:sldMk cId="1352095173" sldId="524"/>
        </pc:sldMkLst>
        <pc:picChg chg="mod">
          <ac:chgData name="Maria Papanikolaou" userId="S::maria.papanikolaou@edubs.ch::d0ff4c4a-ec8c-4b06-b352-3c33ca36d3aa" providerId="AD" clId="Web-{5028AF27-FB62-421C-9CE8-0FF1B625D03B}" dt="2020-02-14T16:05:55.005" v="29" actId="1076"/>
          <ac:picMkLst>
            <pc:docMk/>
            <pc:sldMk cId="1352095173" sldId="524"/>
            <ac:picMk id="7" creationId="{19241DF0-03EE-4CF7-ABFE-4C23A98E1AA9}"/>
          </ac:picMkLst>
        </pc:picChg>
      </pc:sldChg>
      <pc:sldChg chg="addSp delSp modSp">
        <pc:chgData name="Maria Papanikolaou" userId="S::maria.papanikolaou@edubs.ch::d0ff4c4a-ec8c-4b06-b352-3c33ca36d3aa" providerId="AD" clId="Web-{5028AF27-FB62-421C-9CE8-0FF1B625D03B}" dt="2020-02-14T16:05:05.661" v="26" actId="14100"/>
        <pc:sldMkLst>
          <pc:docMk/>
          <pc:sldMk cId="3440168268" sldId="525"/>
        </pc:sldMkLst>
        <pc:picChg chg="del">
          <ac:chgData name="Maria Papanikolaou" userId="S::maria.papanikolaou@edubs.ch::d0ff4c4a-ec8c-4b06-b352-3c33ca36d3aa" providerId="AD" clId="Web-{5028AF27-FB62-421C-9CE8-0FF1B625D03B}" dt="2020-02-14T16:02:53.216" v="16"/>
          <ac:picMkLst>
            <pc:docMk/>
            <pc:sldMk cId="3440168268" sldId="525"/>
            <ac:picMk id="5" creationId="{B75BA41B-734F-4C85-915F-0A30DA824546}"/>
          </ac:picMkLst>
        </pc:picChg>
        <pc:picChg chg="add del mod">
          <ac:chgData name="Maria Papanikolaou" userId="S::maria.papanikolaou@edubs.ch::d0ff4c4a-ec8c-4b06-b352-3c33ca36d3aa" providerId="AD" clId="Web-{5028AF27-FB62-421C-9CE8-0FF1B625D03B}" dt="2020-02-14T16:04:51.692" v="22"/>
          <ac:picMkLst>
            <pc:docMk/>
            <pc:sldMk cId="3440168268" sldId="525"/>
            <ac:picMk id="6" creationId="{AED87891-A7C5-4765-8D3C-1936DAB0EFA2}"/>
          </ac:picMkLst>
        </pc:picChg>
        <pc:picChg chg="add mod">
          <ac:chgData name="Maria Papanikolaou" userId="S::maria.papanikolaou@edubs.ch::d0ff4c4a-ec8c-4b06-b352-3c33ca36d3aa" providerId="AD" clId="Web-{5028AF27-FB62-421C-9CE8-0FF1B625D03B}" dt="2020-02-14T16:05:05.661" v="26" actId="14100"/>
          <ac:picMkLst>
            <pc:docMk/>
            <pc:sldMk cId="3440168268" sldId="525"/>
            <ac:picMk id="8" creationId="{B72C9D54-4CE0-4FD0-88BE-E662BAF1CF5C}"/>
          </ac:picMkLst>
        </pc:picChg>
      </pc:sldChg>
    </pc:docChg>
  </pc:docChgLst>
  <pc:docChgLst>
    <pc:chgData name="Kissling, Lukas" userId="S::lukas.kissling_bs.ch#ext#@ictedubs.onmicrosoft.com::bd6f3670-e34d-4629-982a-b264aeffba8d" providerId="AD" clId="Web-{B843947D-DFF3-491E-95AF-C531D9B920C1}"/>
    <pc:docChg chg="modSld">
      <pc:chgData name="Kissling, Lukas" userId="S::lukas.kissling_bs.ch#ext#@ictedubs.onmicrosoft.com::bd6f3670-e34d-4629-982a-b264aeffba8d" providerId="AD" clId="Web-{B843947D-DFF3-491E-95AF-C531D9B920C1}" dt="2020-02-14T11:05:59.201" v="16" actId="20577"/>
      <pc:docMkLst>
        <pc:docMk/>
      </pc:docMkLst>
      <pc:sldChg chg="modSp">
        <pc:chgData name="Kissling, Lukas" userId="S::lukas.kissling_bs.ch#ext#@ictedubs.onmicrosoft.com::bd6f3670-e34d-4629-982a-b264aeffba8d" providerId="AD" clId="Web-{B843947D-DFF3-491E-95AF-C531D9B920C1}" dt="2020-02-14T11:05:59.201" v="16" actId="20577"/>
        <pc:sldMkLst>
          <pc:docMk/>
          <pc:sldMk cId="2017218139" sldId="521"/>
        </pc:sldMkLst>
        <pc:spChg chg="mod">
          <ac:chgData name="Kissling, Lukas" userId="S::lukas.kissling_bs.ch#ext#@ictedubs.onmicrosoft.com::bd6f3670-e34d-4629-982a-b264aeffba8d" providerId="AD" clId="Web-{B843947D-DFF3-491E-95AF-C531D9B920C1}" dt="2020-02-14T11:05:59.201" v="16" actId="20577"/>
          <ac:spMkLst>
            <pc:docMk/>
            <pc:sldMk cId="2017218139" sldId="521"/>
            <ac:spMk id="4" creationId="{00000000-0000-0000-0000-000000000000}"/>
          </ac:spMkLst>
        </pc:spChg>
      </pc:sldChg>
    </pc:docChg>
  </pc:docChgLst>
  <pc:docChgLst>
    <pc:chgData name="Maria Papanikolaou" userId="S::maria.papanikolaou@edubs.ch::d0ff4c4a-ec8c-4b06-b352-3c33ca36d3aa" providerId="AD" clId="Web-{A0BDD33E-FC15-48A9-9978-FD752EE8A613}"/>
    <pc:docChg chg="addSld delSld modSld">
      <pc:chgData name="Maria Papanikolaou" userId="S::maria.papanikolaou@edubs.ch::d0ff4c4a-ec8c-4b06-b352-3c33ca36d3aa" providerId="AD" clId="Web-{A0BDD33E-FC15-48A9-9978-FD752EE8A613}" dt="2020-02-14T12:56:49.183" v="13"/>
      <pc:docMkLst>
        <pc:docMk/>
      </pc:docMkLst>
      <pc:sldChg chg="add del">
        <pc:chgData name="Maria Papanikolaou" userId="S::maria.papanikolaou@edubs.ch::d0ff4c4a-ec8c-4b06-b352-3c33ca36d3aa" providerId="AD" clId="Web-{A0BDD33E-FC15-48A9-9978-FD752EE8A613}" dt="2020-02-14T12:56:49.183" v="13"/>
        <pc:sldMkLst>
          <pc:docMk/>
          <pc:sldMk cId="1500075599" sldId="516"/>
        </pc:sldMkLst>
      </pc:sldChg>
      <pc:sldChg chg="addSp delSp modSp new">
        <pc:chgData name="Maria Papanikolaou" userId="S::maria.papanikolaou@edubs.ch::d0ff4c4a-ec8c-4b06-b352-3c33ca36d3aa" providerId="AD" clId="Web-{A0BDD33E-FC15-48A9-9978-FD752EE8A613}" dt="2020-02-14T12:55:06.839" v="6" actId="1076"/>
        <pc:sldMkLst>
          <pc:docMk/>
          <pc:sldMk cId="1352095173" sldId="524"/>
        </pc:sldMkLst>
        <pc:picChg chg="add del mod">
          <ac:chgData name="Maria Papanikolaou" userId="S::maria.papanikolaou@edubs.ch::d0ff4c4a-ec8c-4b06-b352-3c33ca36d3aa" providerId="AD" clId="Web-{A0BDD33E-FC15-48A9-9978-FD752EE8A613}" dt="2020-02-14T12:54:13.588" v="2"/>
          <ac:picMkLst>
            <pc:docMk/>
            <pc:sldMk cId="1352095173" sldId="524"/>
            <ac:picMk id="5" creationId="{ECC4D99F-ABE4-446F-B2AC-2B7F16D04FDD}"/>
          </ac:picMkLst>
        </pc:picChg>
        <pc:picChg chg="add mod">
          <ac:chgData name="Maria Papanikolaou" userId="S::maria.papanikolaou@edubs.ch::d0ff4c4a-ec8c-4b06-b352-3c33ca36d3aa" providerId="AD" clId="Web-{A0BDD33E-FC15-48A9-9978-FD752EE8A613}" dt="2020-02-14T12:55:06.839" v="6" actId="1076"/>
          <ac:picMkLst>
            <pc:docMk/>
            <pc:sldMk cId="1352095173" sldId="524"/>
            <ac:picMk id="7" creationId="{19241DF0-03EE-4CF7-ABFE-4C23A98E1AA9}"/>
          </ac:picMkLst>
        </pc:picChg>
      </pc:sldChg>
      <pc:sldChg chg="addSp modSp new">
        <pc:chgData name="Maria Papanikolaou" userId="S::maria.papanikolaou@edubs.ch::d0ff4c4a-ec8c-4b06-b352-3c33ca36d3aa" providerId="AD" clId="Web-{A0BDD33E-FC15-48A9-9978-FD752EE8A613}" dt="2020-02-14T12:56:28.839" v="12" actId="14100"/>
        <pc:sldMkLst>
          <pc:docMk/>
          <pc:sldMk cId="3440168268" sldId="525"/>
        </pc:sldMkLst>
        <pc:picChg chg="add mod">
          <ac:chgData name="Maria Papanikolaou" userId="S::maria.papanikolaou@edubs.ch::d0ff4c4a-ec8c-4b06-b352-3c33ca36d3aa" providerId="AD" clId="Web-{A0BDD33E-FC15-48A9-9978-FD752EE8A613}" dt="2020-02-14T12:56:28.839" v="12" actId="14100"/>
          <ac:picMkLst>
            <pc:docMk/>
            <pc:sldMk cId="3440168268" sldId="525"/>
            <ac:picMk id="5" creationId="{B75BA41B-734F-4C85-915F-0A30DA824546}"/>
          </ac:picMkLst>
        </pc:picChg>
      </pc:sldChg>
    </pc:docChg>
  </pc:docChgLst>
  <pc:docChgLst>
    <pc:chgData name="Christoph Gütersloh" userId="S::christoph.guetersloh@edubs.ch::c75f5768-b7c2-4dbc-b3ae-50c9bc880baf" providerId="AD" clId="Web-{388E09A3-DEEE-4F47-A322-8E067DCD21AE}"/>
    <pc:docChg chg="modSld">
      <pc:chgData name="Christoph Gütersloh" userId="S::christoph.guetersloh@edubs.ch::c75f5768-b7c2-4dbc-b3ae-50c9bc880baf" providerId="AD" clId="Web-{388E09A3-DEEE-4F47-A322-8E067DCD21AE}" dt="2020-02-17T07:01:40.927" v="65" actId="20577"/>
      <pc:docMkLst>
        <pc:docMk/>
      </pc:docMkLst>
      <pc:sldChg chg="modSp">
        <pc:chgData name="Christoph Gütersloh" userId="S::christoph.guetersloh@edubs.ch::c75f5768-b7c2-4dbc-b3ae-50c9bc880baf" providerId="AD" clId="Web-{388E09A3-DEEE-4F47-A322-8E067DCD21AE}" dt="2020-02-17T07:01:40.927" v="64" actId="20577"/>
        <pc:sldMkLst>
          <pc:docMk/>
          <pc:sldMk cId="518756906" sldId="462"/>
        </pc:sldMkLst>
        <pc:spChg chg="mod">
          <ac:chgData name="Christoph Gütersloh" userId="S::christoph.guetersloh@edubs.ch::c75f5768-b7c2-4dbc-b3ae-50c9bc880baf" providerId="AD" clId="Web-{388E09A3-DEEE-4F47-A322-8E067DCD21AE}" dt="2020-02-17T07:01:40.927" v="64" actId="20577"/>
          <ac:spMkLst>
            <pc:docMk/>
            <pc:sldMk cId="518756906" sldId="462"/>
            <ac:spMk id="5" creationId="{00000000-0000-0000-0000-000000000000}"/>
          </ac:spMkLst>
        </pc:spChg>
      </pc:sldChg>
    </pc:docChg>
  </pc:docChgLst>
  <pc:docChgLst>
    <pc:chgData name="Urs Dalcher" userId="61548c39-414c-45dd-8fe3-b9e442bfc5bf" providerId="ADAL" clId="{3B01E998-A450-4955-8B61-6111EC3BBFCF}"/>
    <pc:docChg chg="undo custSel modSld">
      <pc:chgData name="Urs Dalcher" userId="61548c39-414c-45dd-8fe3-b9e442bfc5bf" providerId="ADAL" clId="{3B01E998-A450-4955-8B61-6111EC3BBFCF}" dt="2020-02-13T14:22:01.779" v="118" actId="120"/>
      <pc:docMkLst>
        <pc:docMk/>
      </pc:docMkLst>
      <pc:sldChg chg="modSp">
        <pc:chgData name="Urs Dalcher" userId="61548c39-414c-45dd-8fe3-b9e442bfc5bf" providerId="ADAL" clId="{3B01E998-A450-4955-8B61-6111EC3BBFCF}" dt="2020-02-13T14:18:21.487" v="1" actId="6549"/>
        <pc:sldMkLst>
          <pc:docMk/>
          <pc:sldMk cId="3523567029" sldId="467"/>
        </pc:sldMkLst>
        <pc:spChg chg="mod">
          <ac:chgData name="Urs Dalcher" userId="61548c39-414c-45dd-8fe3-b9e442bfc5bf" providerId="ADAL" clId="{3B01E998-A450-4955-8B61-6111EC3BBFCF}" dt="2020-02-13T14:18:21.487" v="1" actId="6549"/>
          <ac:spMkLst>
            <pc:docMk/>
            <pc:sldMk cId="3523567029" sldId="467"/>
            <ac:spMk id="32" creationId="{8CFFD2C9-8F5F-440B-BEFA-F8B738AD0660}"/>
          </ac:spMkLst>
        </pc:spChg>
      </pc:sldChg>
      <pc:sldChg chg="modSp">
        <pc:chgData name="Urs Dalcher" userId="61548c39-414c-45dd-8fe3-b9e442bfc5bf" providerId="ADAL" clId="{3B01E998-A450-4955-8B61-6111EC3BBFCF}" dt="2020-02-13T14:22:01.779" v="118" actId="120"/>
        <pc:sldMkLst>
          <pc:docMk/>
          <pc:sldMk cId="479973517" sldId="469"/>
        </pc:sldMkLst>
        <pc:spChg chg="mod">
          <ac:chgData name="Urs Dalcher" userId="61548c39-414c-45dd-8fe3-b9e442bfc5bf" providerId="ADAL" clId="{3B01E998-A450-4955-8B61-6111EC3BBFCF}" dt="2020-02-13T14:22:01.779" v="118" actId="120"/>
          <ac:spMkLst>
            <pc:docMk/>
            <pc:sldMk cId="479973517" sldId="469"/>
            <ac:spMk id="15" creationId="{1251A251-0AB8-45F0-A56C-02084C58D2C6}"/>
          </ac:spMkLst>
        </pc:spChg>
      </pc:sldChg>
      <pc:sldChg chg="modSp">
        <pc:chgData name="Urs Dalcher" userId="61548c39-414c-45dd-8fe3-b9e442bfc5bf" providerId="ADAL" clId="{3B01E998-A450-4955-8B61-6111EC3BBFCF}" dt="2020-02-13T14:21:01.193" v="115" actId="120"/>
        <pc:sldMkLst>
          <pc:docMk/>
          <pc:sldMk cId="2367101021" sldId="470"/>
        </pc:sldMkLst>
        <pc:spChg chg="mod">
          <ac:chgData name="Urs Dalcher" userId="61548c39-414c-45dd-8fe3-b9e442bfc5bf" providerId="ADAL" clId="{3B01E998-A450-4955-8B61-6111EC3BBFCF}" dt="2020-02-13T14:21:01.193" v="115" actId="120"/>
          <ac:spMkLst>
            <pc:docMk/>
            <pc:sldMk cId="2367101021" sldId="470"/>
            <ac:spMk id="20" creationId="{FF57BBA2-78C8-40CB-9FB2-468E7153CD00}"/>
          </ac:spMkLst>
        </pc:spChg>
      </pc:sldChg>
      <pc:sldChg chg="modSp">
        <pc:chgData name="Urs Dalcher" userId="61548c39-414c-45dd-8fe3-b9e442bfc5bf" providerId="ADAL" clId="{3B01E998-A450-4955-8B61-6111EC3BBFCF}" dt="2020-02-13T14:21:25.640" v="117" actId="20577"/>
        <pc:sldMkLst>
          <pc:docMk/>
          <pc:sldMk cId="2190365509" sldId="471"/>
        </pc:sldMkLst>
        <pc:spChg chg="mod">
          <ac:chgData name="Urs Dalcher" userId="61548c39-414c-45dd-8fe3-b9e442bfc5bf" providerId="ADAL" clId="{3B01E998-A450-4955-8B61-6111EC3BBFCF}" dt="2020-02-13T14:21:25.640" v="117" actId="20577"/>
          <ac:spMkLst>
            <pc:docMk/>
            <pc:sldMk cId="2190365509" sldId="471"/>
            <ac:spMk id="18" creationId="{FE4766C6-56A0-455F-B605-296CE04B8EE0}"/>
          </ac:spMkLst>
        </pc:spChg>
      </pc:sldChg>
    </pc:docChg>
  </pc:docChgLst>
  <pc:docChgLst>
    <pc:chgData name="Maria Papanikolaou" userId="S::maria.papanikolaou@edubs.ch::d0ff4c4a-ec8c-4b06-b352-3c33ca36d3aa" providerId="AD" clId="Web-{19CFF533-36ED-45F9-8DA8-CDBD13CF4E88}"/>
    <pc:docChg chg="modSld">
      <pc:chgData name="Maria Papanikolaou" userId="S::maria.papanikolaou@edubs.ch::d0ff4c4a-ec8c-4b06-b352-3c33ca36d3aa" providerId="AD" clId="Web-{19CFF533-36ED-45F9-8DA8-CDBD13CF4E88}" dt="2020-02-17T13:35:09.964" v="13" actId="1076"/>
      <pc:docMkLst>
        <pc:docMk/>
      </pc:docMkLst>
      <pc:sldChg chg="addSp modSp">
        <pc:chgData name="Maria Papanikolaou" userId="S::maria.papanikolaou@edubs.ch::d0ff4c4a-ec8c-4b06-b352-3c33ca36d3aa" providerId="AD" clId="Web-{19CFF533-36ED-45F9-8DA8-CDBD13CF4E88}" dt="2020-02-17T13:35:09.964" v="13" actId="1076"/>
        <pc:sldMkLst>
          <pc:docMk/>
          <pc:sldMk cId="3285815460" sldId="518"/>
        </pc:sldMkLst>
        <pc:spChg chg="add mod">
          <ac:chgData name="Maria Papanikolaou" userId="S::maria.papanikolaou@edubs.ch::d0ff4c4a-ec8c-4b06-b352-3c33ca36d3aa" providerId="AD" clId="Web-{19CFF533-36ED-45F9-8DA8-CDBD13CF4E88}" dt="2020-02-17T13:35:02.246" v="9" actId="20577"/>
          <ac:spMkLst>
            <pc:docMk/>
            <pc:sldMk cId="3285815460" sldId="518"/>
            <ac:spMk id="2" creationId="{F5807556-E1D9-4B8B-81BF-D167065CD8DB}"/>
          </ac:spMkLst>
        </pc:spChg>
        <pc:picChg chg="mod">
          <ac:chgData name="Maria Papanikolaou" userId="S::maria.papanikolaou@edubs.ch::d0ff4c4a-ec8c-4b06-b352-3c33ca36d3aa" providerId="AD" clId="Web-{19CFF533-36ED-45F9-8DA8-CDBD13CF4E88}" dt="2020-02-17T13:35:09.964" v="13" actId="1076"/>
          <ac:picMkLst>
            <pc:docMk/>
            <pc:sldMk cId="3285815460" sldId="518"/>
            <ac:picMk id="7" creationId="{3F506CE5-95E9-486A-976A-1B0CF553C9C2}"/>
          </ac:picMkLst>
        </pc:picChg>
      </pc:sldChg>
    </pc:docChg>
  </pc:docChgLst>
  <pc:docChgLst>
    <pc:chgData name="Maria Papanikolaou" userId="S::maria.papanikolaou@edubs.ch::d0ff4c4a-ec8c-4b06-b352-3c33ca36d3aa" providerId="AD" clId="Web-{84C8196F-1EAD-490D-83A5-DF2B040608A1}"/>
    <pc:docChg chg="modSld">
      <pc:chgData name="Maria Papanikolaou" userId="S::maria.papanikolaou@edubs.ch::d0ff4c4a-ec8c-4b06-b352-3c33ca36d3aa" providerId="AD" clId="Web-{84C8196F-1EAD-490D-83A5-DF2B040608A1}" dt="2020-02-17T15:04:20.606" v="2" actId="20577"/>
      <pc:docMkLst>
        <pc:docMk/>
      </pc:docMkLst>
      <pc:sldChg chg="modSp">
        <pc:chgData name="Maria Papanikolaou" userId="S::maria.papanikolaou@edubs.ch::d0ff4c4a-ec8c-4b06-b352-3c33ca36d3aa" providerId="AD" clId="Web-{84C8196F-1EAD-490D-83A5-DF2B040608A1}" dt="2020-02-17T15:04:19.606" v="1" actId="20577"/>
        <pc:sldMkLst>
          <pc:docMk/>
          <pc:sldMk cId="3285815460" sldId="518"/>
        </pc:sldMkLst>
        <pc:spChg chg="mod">
          <ac:chgData name="Maria Papanikolaou" userId="S::maria.papanikolaou@edubs.ch::d0ff4c4a-ec8c-4b06-b352-3c33ca36d3aa" providerId="AD" clId="Web-{84C8196F-1EAD-490D-83A5-DF2B040608A1}" dt="2020-02-17T15:04:19.606" v="1" actId="20577"/>
          <ac:spMkLst>
            <pc:docMk/>
            <pc:sldMk cId="3285815460" sldId="518"/>
            <ac:spMk id="2" creationId="{F5807556-E1D9-4B8B-81BF-D167065CD8DB}"/>
          </ac:spMkLst>
        </pc:spChg>
      </pc:sldChg>
    </pc:docChg>
  </pc:docChgLst>
  <pc:docChgLst>
    <pc:chgData name="Maria Papanikolaou" userId="S::maria.papanikolaou@edubs.ch::d0ff4c4a-ec8c-4b06-b352-3c33ca36d3aa" providerId="AD" clId="Web-{70193E5B-7BC8-41AA-AAB8-92A0F152B55B}"/>
    <pc:docChg chg="delSld modSld">
      <pc:chgData name="Maria Papanikolaou" userId="S::maria.papanikolaou@edubs.ch::d0ff4c4a-ec8c-4b06-b352-3c33ca36d3aa" providerId="AD" clId="Web-{70193E5B-7BC8-41AA-AAB8-92A0F152B55B}" dt="2020-02-14T11:06:28.244" v="3" actId="14100"/>
      <pc:docMkLst>
        <pc:docMk/>
      </pc:docMkLst>
      <pc:sldChg chg="del">
        <pc:chgData name="Maria Papanikolaou" userId="S::maria.papanikolaou@edubs.ch::d0ff4c4a-ec8c-4b06-b352-3c33ca36d3aa" providerId="AD" clId="Web-{70193E5B-7BC8-41AA-AAB8-92A0F152B55B}" dt="2020-02-14T11:05:06.509" v="1"/>
        <pc:sldMkLst>
          <pc:docMk/>
          <pc:sldMk cId="725717354" sldId="458"/>
        </pc:sldMkLst>
      </pc:sldChg>
      <pc:sldChg chg="del">
        <pc:chgData name="Maria Papanikolaou" userId="S::maria.papanikolaou@edubs.ch::d0ff4c4a-ec8c-4b06-b352-3c33ca36d3aa" providerId="AD" clId="Web-{70193E5B-7BC8-41AA-AAB8-92A0F152B55B}" dt="2020-02-14T11:03:33.711" v="0"/>
        <pc:sldMkLst>
          <pc:docMk/>
          <pc:sldMk cId="2700431197" sldId="459"/>
        </pc:sldMkLst>
      </pc:sldChg>
      <pc:sldChg chg="modSp">
        <pc:chgData name="Maria Papanikolaou" userId="S::maria.papanikolaou@edubs.ch::d0ff4c4a-ec8c-4b06-b352-3c33ca36d3aa" providerId="AD" clId="Web-{70193E5B-7BC8-41AA-AAB8-92A0F152B55B}" dt="2020-02-14T11:06:28.244" v="3" actId="14100"/>
        <pc:sldMkLst>
          <pc:docMk/>
          <pc:sldMk cId="1500075599" sldId="516"/>
        </pc:sldMkLst>
        <pc:grpChg chg="mod">
          <ac:chgData name="Maria Papanikolaou" userId="S::maria.papanikolaou@edubs.ch::d0ff4c4a-ec8c-4b06-b352-3c33ca36d3aa" providerId="AD" clId="Web-{70193E5B-7BC8-41AA-AAB8-92A0F152B55B}" dt="2020-02-14T11:06:28.244" v="3" actId="14100"/>
          <ac:grpSpMkLst>
            <pc:docMk/>
            <pc:sldMk cId="1500075599" sldId="516"/>
            <ac:grpSpMk id="66" creationId="{F105A3BD-6145-4811-9A02-12AAA89E3BF2}"/>
          </ac:grpSpMkLst>
        </pc:grpChg>
        <pc:grpChg chg="mod">
          <ac:chgData name="Maria Papanikolaou" userId="S::maria.papanikolaou@edubs.ch::d0ff4c4a-ec8c-4b06-b352-3c33ca36d3aa" providerId="AD" clId="Web-{70193E5B-7BC8-41AA-AAB8-92A0F152B55B}" dt="2020-02-14T11:06:24.775" v="2" actId="14100"/>
          <ac:grpSpMkLst>
            <pc:docMk/>
            <pc:sldMk cId="1500075599" sldId="516"/>
            <ac:grpSpMk id="123" creationId="{2DCB86CB-184E-4850-8ADC-505DC633E9D1}"/>
          </ac:grpSpMkLst>
        </pc:gr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B93C6-7823-D549-A5D9-24BDD0F969E3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515F20A8-0DA3-B047-8F58-B9E9D6B085A6}">
      <dgm:prSet phldrT="[Text]"/>
      <dgm:spPr/>
      <dgm:t>
        <a:bodyPr/>
        <a:lstStyle/>
        <a:p>
          <a:r>
            <a:rPr lang="de-DE"/>
            <a:t>Kollaboration im Team/Kollegium </a:t>
          </a:r>
        </a:p>
      </dgm:t>
    </dgm:pt>
    <dgm:pt modelId="{D8DF0CBE-EEDC-D944-B2EB-C4CD66FAE162}" type="parTrans" cxnId="{922BE386-1976-DC4D-89C9-C72F1822B1C3}">
      <dgm:prSet/>
      <dgm:spPr/>
      <dgm:t>
        <a:bodyPr/>
        <a:lstStyle/>
        <a:p>
          <a:endParaRPr lang="de-DE"/>
        </a:p>
      </dgm:t>
    </dgm:pt>
    <dgm:pt modelId="{68ED3095-4737-394E-979A-C38EEE0F94EB}" type="sibTrans" cxnId="{922BE386-1976-DC4D-89C9-C72F1822B1C3}">
      <dgm:prSet/>
      <dgm:spPr/>
      <dgm:t>
        <a:bodyPr/>
        <a:lstStyle/>
        <a:p>
          <a:endParaRPr lang="de-DE"/>
        </a:p>
      </dgm:t>
    </dgm:pt>
    <dgm:pt modelId="{D5820F44-2FD7-434E-B074-CF2CD75097E6}">
      <dgm:prSet phldrT="[Text]"/>
      <dgm:spPr/>
      <dgm:t>
        <a:bodyPr/>
        <a:lstStyle/>
        <a:p>
          <a:r>
            <a:rPr lang="de-DE"/>
            <a:t>Kooperatives Lernen</a:t>
          </a:r>
        </a:p>
      </dgm:t>
    </dgm:pt>
    <dgm:pt modelId="{8035EAEE-03F8-6A4A-AA84-673A8E019EBD}" type="parTrans" cxnId="{0028C351-711A-674B-A98A-98DD0B4A4E8D}">
      <dgm:prSet/>
      <dgm:spPr/>
      <dgm:t>
        <a:bodyPr/>
        <a:lstStyle/>
        <a:p>
          <a:endParaRPr lang="de-DE"/>
        </a:p>
      </dgm:t>
    </dgm:pt>
    <dgm:pt modelId="{7B7822AA-5132-F849-85D7-C2AD841BCD19}" type="sibTrans" cxnId="{0028C351-711A-674B-A98A-98DD0B4A4E8D}">
      <dgm:prSet/>
      <dgm:spPr/>
      <dgm:t>
        <a:bodyPr/>
        <a:lstStyle/>
        <a:p>
          <a:endParaRPr lang="de-DE"/>
        </a:p>
      </dgm:t>
    </dgm:pt>
    <dgm:pt modelId="{83D952B6-75D1-3A43-B47B-05180E9C3EBA}">
      <dgm:prSet phldrT="[Text]"/>
      <dgm:spPr/>
      <dgm:t>
        <a:bodyPr/>
        <a:lstStyle/>
        <a:p>
          <a:r>
            <a:rPr lang="de-DE"/>
            <a:t>Beurteilen/Feedback</a:t>
          </a:r>
        </a:p>
      </dgm:t>
    </dgm:pt>
    <dgm:pt modelId="{168B2E81-0479-6F46-B229-2B2EEFA7719D}" type="parTrans" cxnId="{8178641A-434D-5947-BF3E-0CB52E7C44A1}">
      <dgm:prSet/>
      <dgm:spPr/>
      <dgm:t>
        <a:bodyPr/>
        <a:lstStyle/>
        <a:p>
          <a:endParaRPr lang="de-DE"/>
        </a:p>
      </dgm:t>
    </dgm:pt>
    <dgm:pt modelId="{69E95F87-CADB-914F-AEF7-175F41A16DF6}" type="sibTrans" cxnId="{8178641A-434D-5947-BF3E-0CB52E7C44A1}">
      <dgm:prSet/>
      <dgm:spPr/>
      <dgm:t>
        <a:bodyPr/>
        <a:lstStyle/>
        <a:p>
          <a:endParaRPr lang="de-DE"/>
        </a:p>
      </dgm:t>
    </dgm:pt>
    <dgm:pt modelId="{F75E6848-5D0E-D14D-AD29-FADC700F4821}" type="pres">
      <dgm:prSet presAssocID="{1C0B93C6-7823-D549-A5D9-24BDD0F969E3}" presName="Name0" presStyleCnt="0">
        <dgm:presLayoutVars>
          <dgm:dir/>
          <dgm:resizeHandles val="exact"/>
        </dgm:presLayoutVars>
      </dgm:prSet>
      <dgm:spPr/>
    </dgm:pt>
    <dgm:pt modelId="{ADF267ED-C82E-E347-B596-F62953796CFA}" type="pres">
      <dgm:prSet presAssocID="{515F20A8-0DA3-B047-8F58-B9E9D6B085A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FA3AFD3-E311-AE40-AFF8-DC81D126FEFE}" type="pres">
      <dgm:prSet presAssocID="{68ED3095-4737-394E-979A-C38EEE0F94EB}" presName="sibTrans" presStyleLbl="sibTrans2D1" presStyleIdx="0" presStyleCnt="2"/>
      <dgm:spPr/>
      <dgm:t>
        <a:bodyPr/>
        <a:lstStyle/>
        <a:p>
          <a:endParaRPr lang="de-CH"/>
        </a:p>
      </dgm:t>
    </dgm:pt>
    <dgm:pt modelId="{2FC5A885-D82A-8E4A-8928-5EECAAF3A02C}" type="pres">
      <dgm:prSet presAssocID="{68ED3095-4737-394E-979A-C38EEE0F94EB}" presName="connectorText" presStyleLbl="sibTrans2D1" presStyleIdx="0" presStyleCnt="2"/>
      <dgm:spPr/>
      <dgm:t>
        <a:bodyPr/>
        <a:lstStyle/>
        <a:p>
          <a:endParaRPr lang="de-CH"/>
        </a:p>
      </dgm:t>
    </dgm:pt>
    <dgm:pt modelId="{DF8B12FD-0FC9-6642-BCDA-7E57297A0645}" type="pres">
      <dgm:prSet presAssocID="{D5820F44-2FD7-434E-B074-CF2CD75097E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0512C0A-F93E-6F41-8735-B1B81C8BD39F}" type="pres">
      <dgm:prSet presAssocID="{7B7822AA-5132-F849-85D7-C2AD841BCD19}" presName="sibTrans" presStyleLbl="sibTrans2D1" presStyleIdx="1" presStyleCnt="2"/>
      <dgm:spPr/>
      <dgm:t>
        <a:bodyPr/>
        <a:lstStyle/>
        <a:p>
          <a:endParaRPr lang="de-CH"/>
        </a:p>
      </dgm:t>
    </dgm:pt>
    <dgm:pt modelId="{CE611447-47DC-4944-9846-1E22B7F03B82}" type="pres">
      <dgm:prSet presAssocID="{7B7822AA-5132-F849-85D7-C2AD841BCD19}" presName="connectorText" presStyleLbl="sibTrans2D1" presStyleIdx="1" presStyleCnt="2"/>
      <dgm:spPr/>
      <dgm:t>
        <a:bodyPr/>
        <a:lstStyle/>
        <a:p>
          <a:endParaRPr lang="de-CH"/>
        </a:p>
      </dgm:t>
    </dgm:pt>
    <dgm:pt modelId="{B17537FB-2915-F549-873C-55A5CC3539BB}" type="pres">
      <dgm:prSet presAssocID="{83D952B6-75D1-3A43-B47B-05180E9C3EB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8178641A-434D-5947-BF3E-0CB52E7C44A1}" srcId="{1C0B93C6-7823-D549-A5D9-24BDD0F969E3}" destId="{83D952B6-75D1-3A43-B47B-05180E9C3EBA}" srcOrd="2" destOrd="0" parTransId="{168B2E81-0479-6F46-B229-2B2EEFA7719D}" sibTransId="{69E95F87-CADB-914F-AEF7-175F41A16DF6}"/>
    <dgm:cxn modelId="{8DC8249A-6C8D-4A11-9EC6-8F3E0F69A2F1}" type="presOf" srcId="{D5820F44-2FD7-434E-B074-CF2CD75097E6}" destId="{DF8B12FD-0FC9-6642-BCDA-7E57297A0645}" srcOrd="0" destOrd="0" presId="urn:microsoft.com/office/officeart/2005/8/layout/process1"/>
    <dgm:cxn modelId="{922BE386-1976-DC4D-89C9-C72F1822B1C3}" srcId="{1C0B93C6-7823-D549-A5D9-24BDD0F969E3}" destId="{515F20A8-0DA3-B047-8F58-B9E9D6B085A6}" srcOrd="0" destOrd="0" parTransId="{D8DF0CBE-EEDC-D944-B2EB-C4CD66FAE162}" sibTransId="{68ED3095-4737-394E-979A-C38EEE0F94EB}"/>
    <dgm:cxn modelId="{F09D17C7-AC2B-4EF4-8DD2-24688724998B}" type="presOf" srcId="{68ED3095-4737-394E-979A-C38EEE0F94EB}" destId="{2FC5A885-D82A-8E4A-8928-5EECAAF3A02C}" srcOrd="1" destOrd="0" presId="urn:microsoft.com/office/officeart/2005/8/layout/process1"/>
    <dgm:cxn modelId="{0028C351-711A-674B-A98A-98DD0B4A4E8D}" srcId="{1C0B93C6-7823-D549-A5D9-24BDD0F969E3}" destId="{D5820F44-2FD7-434E-B074-CF2CD75097E6}" srcOrd="1" destOrd="0" parTransId="{8035EAEE-03F8-6A4A-AA84-673A8E019EBD}" sibTransId="{7B7822AA-5132-F849-85D7-C2AD841BCD19}"/>
    <dgm:cxn modelId="{D5B32C9C-C05A-4BA7-B551-66068940CBB9}" type="presOf" srcId="{83D952B6-75D1-3A43-B47B-05180E9C3EBA}" destId="{B17537FB-2915-F549-873C-55A5CC3539BB}" srcOrd="0" destOrd="0" presId="urn:microsoft.com/office/officeart/2005/8/layout/process1"/>
    <dgm:cxn modelId="{CDB30841-A62B-4CE4-B6A0-892181543B8B}" type="presOf" srcId="{1C0B93C6-7823-D549-A5D9-24BDD0F969E3}" destId="{F75E6848-5D0E-D14D-AD29-FADC700F4821}" srcOrd="0" destOrd="0" presId="urn:microsoft.com/office/officeart/2005/8/layout/process1"/>
    <dgm:cxn modelId="{AB38B244-8E11-4E97-A533-03EF53287822}" type="presOf" srcId="{515F20A8-0DA3-B047-8F58-B9E9D6B085A6}" destId="{ADF267ED-C82E-E347-B596-F62953796CFA}" srcOrd="0" destOrd="0" presId="urn:microsoft.com/office/officeart/2005/8/layout/process1"/>
    <dgm:cxn modelId="{582FCD61-C709-4F88-8AA1-08D6FD2FB2BF}" type="presOf" srcId="{7B7822AA-5132-F849-85D7-C2AD841BCD19}" destId="{30512C0A-F93E-6F41-8735-B1B81C8BD39F}" srcOrd="0" destOrd="0" presId="urn:microsoft.com/office/officeart/2005/8/layout/process1"/>
    <dgm:cxn modelId="{12C2A952-A2E1-46D3-8717-0B66BBBFC957}" type="presOf" srcId="{7B7822AA-5132-F849-85D7-C2AD841BCD19}" destId="{CE611447-47DC-4944-9846-1E22B7F03B82}" srcOrd="1" destOrd="0" presId="urn:microsoft.com/office/officeart/2005/8/layout/process1"/>
    <dgm:cxn modelId="{BEB4A4DF-0EA1-44E5-BF92-8CDF8818D22B}" type="presOf" srcId="{68ED3095-4737-394E-979A-C38EEE0F94EB}" destId="{1FA3AFD3-E311-AE40-AFF8-DC81D126FEFE}" srcOrd="0" destOrd="0" presId="urn:microsoft.com/office/officeart/2005/8/layout/process1"/>
    <dgm:cxn modelId="{A51278CC-9A3D-4262-BDB9-830E45DB10F6}" type="presParOf" srcId="{F75E6848-5D0E-D14D-AD29-FADC700F4821}" destId="{ADF267ED-C82E-E347-B596-F62953796CFA}" srcOrd="0" destOrd="0" presId="urn:microsoft.com/office/officeart/2005/8/layout/process1"/>
    <dgm:cxn modelId="{7196C9FE-0ADE-42A5-8713-E8458BD7DE3F}" type="presParOf" srcId="{F75E6848-5D0E-D14D-AD29-FADC700F4821}" destId="{1FA3AFD3-E311-AE40-AFF8-DC81D126FEFE}" srcOrd="1" destOrd="0" presId="urn:microsoft.com/office/officeart/2005/8/layout/process1"/>
    <dgm:cxn modelId="{7C403416-F50F-4F4D-90DC-25F6AD9F86E0}" type="presParOf" srcId="{1FA3AFD3-E311-AE40-AFF8-DC81D126FEFE}" destId="{2FC5A885-D82A-8E4A-8928-5EECAAF3A02C}" srcOrd="0" destOrd="0" presId="urn:microsoft.com/office/officeart/2005/8/layout/process1"/>
    <dgm:cxn modelId="{75F0D63D-610B-47E3-B491-2E8ACEAF0A41}" type="presParOf" srcId="{F75E6848-5D0E-D14D-AD29-FADC700F4821}" destId="{DF8B12FD-0FC9-6642-BCDA-7E57297A0645}" srcOrd="2" destOrd="0" presId="urn:microsoft.com/office/officeart/2005/8/layout/process1"/>
    <dgm:cxn modelId="{9D457B7A-176B-417A-9294-686C1546D415}" type="presParOf" srcId="{F75E6848-5D0E-D14D-AD29-FADC700F4821}" destId="{30512C0A-F93E-6F41-8735-B1B81C8BD39F}" srcOrd="3" destOrd="0" presId="urn:microsoft.com/office/officeart/2005/8/layout/process1"/>
    <dgm:cxn modelId="{8A4BA568-45A7-4D63-82D6-664FBDE43456}" type="presParOf" srcId="{30512C0A-F93E-6F41-8735-B1B81C8BD39F}" destId="{CE611447-47DC-4944-9846-1E22B7F03B82}" srcOrd="0" destOrd="0" presId="urn:microsoft.com/office/officeart/2005/8/layout/process1"/>
    <dgm:cxn modelId="{FDBC6A1A-3C90-4640-8E23-F043D81DB8B5}" type="presParOf" srcId="{F75E6848-5D0E-D14D-AD29-FADC700F4821}" destId="{B17537FB-2915-F549-873C-55A5CC3539B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267ED-C82E-E347-B596-F62953796CFA}">
      <dsp:nvSpPr>
        <dsp:cNvPr id="0" name=""/>
        <dsp:cNvSpPr/>
      </dsp:nvSpPr>
      <dsp:spPr>
        <a:xfrm>
          <a:off x="7750" y="0"/>
          <a:ext cx="2316432" cy="10501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/>
            <a:t>Kollaboration im Team/Kollegium </a:t>
          </a:r>
        </a:p>
      </dsp:txBody>
      <dsp:txXfrm>
        <a:off x="38507" y="30757"/>
        <a:ext cx="2254918" cy="988602"/>
      </dsp:txXfrm>
    </dsp:sp>
    <dsp:sp modelId="{1FA3AFD3-E311-AE40-AFF8-DC81D126FEFE}">
      <dsp:nvSpPr>
        <dsp:cNvPr id="0" name=""/>
        <dsp:cNvSpPr/>
      </dsp:nvSpPr>
      <dsp:spPr>
        <a:xfrm>
          <a:off x="2555825" y="237820"/>
          <a:ext cx="491083" cy="574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400" kern="1200"/>
        </a:p>
      </dsp:txBody>
      <dsp:txXfrm>
        <a:off x="2555825" y="352715"/>
        <a:ext cx="343758" cy="344685"/>
      </dsp:txXfrm>
    </dsp:sp>
    <dsp:sp modelId="{DF8B12FD-0FC9-6642-BCDA-7E57297A0645}">
      <dsp:nvSpPr>
        <dsp:cNvPr id="0" name=""/>
        <dsp:cNvSpPr/>
      </dsp:nvSpPr>
      <dsp:spPr>
        <a:xfrm>
          <a:off x="3250755" y="0"/>
          <a:ext cx="2316432" cy="10501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/>
            <a:t>Kooperatives Lernen</a:t>
          </a:r>
        </a:p>
      </dsp:txBody>
      <dsp:txXfrm>
        <a:off x="3281512" y="30757"/>
        <a:ext cx="2254918" cy="988602"/>
      </dsp:txXfrm>
    </dsp:sp>
    <dsp:sp modelId="{30512C0A-F93E-6F41-8735-B1B81C8BD39F}">
      <dsp:nvSpPr>
        <dsp:cNvPr id="0" name=""/>
        <dsp:cNvSpPr/>
      </dsp:nvSpPr>
      <dsp:spPr>
        <a:xfrm>
          <a:off x="5798831" y="237820"/>
          <a:ext cx="491083" cy="574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400" kern="1200"/>
        </a:p>
      </dsp:txBody>
      <dsp:txXfrm>
        <a:off x="5798831" y="352715"/>
        <a:ext cx="343758" cy="344685"/>
      </dsp:txXfrm>
    </dsp:sp>
    <dsp:sp modelId="{B17537FB-2915-F549-873C-55A5CC3539BB}">
      <dsp:nvSpPr>
        <dsp:cNvPr id="0" name=""/>
        <dsp:cNvSpPr/>
      </dsp:nvSpPr>
      <dsp:spPr>
        <a:xfrm>
          <a:off x="6493761" y="0"/>
          <a:ext cx="2316432" cy="10501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/>
            <a:t>Beurteilen/Feedback</a:t>
          </a:r>
        </a:p>
      </dsp:txBody>
      <dsp:txXfrm>
        <a:off x="6524518" y="30757"/>
        <a:ext cx="2254918" cy="988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1F2DF5C-6BCD-4FDF-8EE0-73973C7A6274}" type="datetimeFigureOut">
              <a:rPr lang="de-CH"/>
              <a:pPr>
                <a:defRPr/>
              </a:pPr>
              <a:t>17.02.2020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90ABD8-7A80-4667-92B5-58405066E8EF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4749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6BDCC9B-6C96-4F93-AB10-434652D8836D}" type="datetimeFigureOut">
              <a:rPr lang="en-GB"/>
              <a:pPr>
                <a:defRPr/>
              </a:pPr>
              <a:t>17/02/2020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E730950-5A58-4DC3-8CAB-9B6DFAF345F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5030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730950-5A58-4DC3-8CAB-9B6DFAF345F4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9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730950-5A58-4DC3-8CAB-9B6DFAF345F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327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611189" y="2214001"/>
            <a:ext cx="8137525" cy="2430065"/>
          </a:xfrm>
        </p:spPr>
        <p:txBody>
          <a:bodyPr tIns="32400"/>
          <a:lstStyle>
            <a:lvl1pPr marL="0" indent="0">
              <a:spcBef>
                <a:spcPts val="0"/>
              </a:spcBef>
              <a:spcAft>
                <a:spcPts val="1210"/>
              </a:spcAft>
              <a:buNone/>
              <a:defRPr sz="3000" b="1">
                <a:solidFill>
                  <a:schemeClr val="accent3"/>
                </a:solidFill>
              </a:defRPr>
            </a:lvl1pPr>
            <a:lvl2pPr marL="0" indent="0">
              <a:spcBef>
                <a:spcPts val="0"/>
              </a:spcBef>
              <a:spcAft>
                <a:spcPts val="5000"/>
              </a:spcAft>
              <a:buNone/>
              <a:defRPr sz="1600" b="1"/>
            </a:lvl2pPr>
            <a:lvl3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3pPr>
            <a:lvl4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4pPr>
            <a:lvl5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42634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464469"/>
            <a:ext cx="3960812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464469"/>
            <a:ext cx="3960813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9C87F-8E3F-4099-83CC-C78314B036E2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83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4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FD06F-69DE-464F-BE05-DBED1E8D7A94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8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7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9" y="1464469"/>
            <a:ext cx="2124075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464469"/>
            <a:ext cx="5761038" cy="3186113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3BE92-25E4-4909-8AB1-E9A208809CE3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368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464469"/>
            <a:ext cx="5905028" cy="31861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464469"/>
            <a:ext cx="1981200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34F29-88AF-4926-8223-89AA4B7058BD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47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611189" y="1464469"/>
            <a:ext cx="8137525" cy="31861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4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7D3A9F40-1ED7-4E69-80DC-0D9E8BE94120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464469"/>
            <a:ext cx="3960812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464469"/>
            <a:ext cx="3960813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36353-6F15-49A6-B675-D6B5A12397E6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7805A-29D2-44D2-A6DD-E3F870FCF965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9" y="1464469"/>
            <a:ext cx="2124075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464469"/>
            <a:ext cx="5761038" cy="3186113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F3E776A-D0E5-464A-B1F0-54BBB778FCF8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464469"/>
            <a:ext cx="5905028" cy="31861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464469"/>
            <a:ext cx="1981200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EEB4F-3282-4C11-8509-DCB00A778F74}" type="slidenum">
              <a:rPr lang="de-CH" smtClean="0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611189" y="1464469"/>
            <a:ext cx="8137525" cy="31861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8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4BF59042-176F-4F82-8923-1C9A8A7837B1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15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1189" y="1464469"/>
            <a:ext cx="3960812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464469"/>
            <a:ext cx="3960813" cy="318611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3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8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188" y="1464627"/>
            <a:ext cx="3960812" cy="404961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8024" y="1464627"/>
            <a:ext cx="3960689" cy="431964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3"/>
          </p:nvPr>
        </p:nvSpPr>
        <p:spPr>
          <a:xfrm>
            <a:off x="611188" y="1950403"/>
            <a:ext cx="3960812" cy="270017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4787901" y="1950403"/>
            <a:ext cx="3960813" cy="270017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10" name="Date Placeholder 1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2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728B4B73-9269-408C-869E-E906D8E08224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6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4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9B27A181-20CD-42F8-853A-31FBF2325E6F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14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3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BA4F147A-C7C0-485C-BBA7-9BC44722A5D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13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7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9" y="1464469"/>
            <a:ext cx="2124075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2987675" y="1464469"/>
            <a:ext cx="5761038" cy="3186113"/>
          </a:xfrm>
        </p:spPr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80CA9-43CE-4FFD-A38E-001B43C36D89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8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11188" y="1464469"/>
            <a:ext cx="5905028" cy="318611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7513" y="1464469"/>
            <a:ext cx="1981200" cy="31861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9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2F543-03AA-4D73-89AF-18026FDB8C1F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1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6" name="Grafik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611189" y="1464469"/>
            <a:ext cx="8137525" cy="31861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8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4E301-8A2C-422E-991D-B73D25199E9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85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11189" y="1006079"/>
            <a:ext cx="8137525" cy="27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Titelmasterformat durch Klicken </a:t>
            </a:r>
            <a:r>
              <a:rPr lang="de-CH" altLang="de-DE" err="1"/>
              <a:t>bearbeitenSchu</a:t>
            </a:r>
            <a:endParaRPr lang="de-CH" alt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9" y="1465660"/>
            <a:ext cx="8137525" cy="318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/>
              <a:t>Textmasterformat bearbeiten</a:t>
            </a:r>
          </a:p>
          <a:p>
            <a:pPr lvl="1"/>
            <a:r>
              <a:rPr lang="de-CH" altLang="de-DE"/>
              <a:t>Zweite Ebene</a:t>
            </a:r>
          </a:p>
          <a:p>
            <a:pPr lvl="2"/>
            <a:r>
              <a:rPr lang="de-CH" altLang="de-DE"/>
              <a:t>Dritte Ebene</a:t>
            </a:r>
          </a:p>
          <a:p>
            <a:pPr lvl="3"/>
            <a:r>
              <a:rPr lang="de-CH" altLang="de-DE"/>
              <a:t>Vierte Ebene</a:t>
            </a:r>
          </a:p>
          <a:p>
            <a:pPr lvl="4"/>
            <a:r>
              <a:rPr lang="de-CH" altLang="de-DE"/>
              <a:t>Fünfte Ebene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>
          <a:xfrm>
            <a:off x="609600" y="4867275"/>
            <a:ext cx="1982788" cy="275035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de-CH">
                <a:solidFill>
                  <a:srgbClr val="000000"/>
                </a:solidFill>
              </a:rPr>
              <a:t>Gesamt-SLK 06.02.2020</a:t>
            </a:r>
          </a:p>
        </p:txBody>
      </p:sp>
      <p:pic>
        <p:nvPicPr>
          <p:cNvPr id="1029" name="Grafik 17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40494"/>
            <a:ext cx="339725" cy="47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2735263" y="4867275"/>
            <a:ext cx="5581650" cy="275035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8461376" y="4867275"/>
            <a:ext cx="682625" cy="275035"/>
          </a:xfrm>
          <a:prstGeom prst="rect">
            <a:avLst/>
          </a:prstGeom>
        </p:spPr>
        <p:txBody>
          <a:bodyPr vert="horz" wrap="square" lIns="0" tIns="28800" rIns="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BCBDDFB-35A9-4BEE-8FB0-9A7D124BEC6E}" type="slidenum">
              <a:rPr lang="de-CH" altLang="de-DE" smtClean="0">
                <a:solidFill>
                  <a:srgbClr val="000000"/>
                </a:solidFill>
                <a:ea typeface="ＭＳ Ｐゴシック" pitchFamily="34" charset="-128"/>
              </a:rPr>
              <a:pPr>
                <a:defRPr/>
              </a:pPr>
              <a:t>‹Nr.›</a:t>
            </a:fld>
            <a:endParaRPr lang="de-CH" altLang="de-DE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1032" name="Grafik 10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40494"/>
            <a:ext cx="339725" cy="47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3" name="Gruppieren 1"/>
          <p:cNvGrpSpPr>
            <a:grpSpLocks/>
          </p:cNvGrpSpPr>
          <p:nvPr userDrawn="1"/>
        </p:nvGrpSpPr>
        <p:grpSpPr bwMode="auto">
          <a:xfrm>
            <a:off x="179388" y="140494"/>
            <a:ext cx="4464050" cy="513187"/>
            <a:chOff x="179388" y="187325"/>
            <a:chExt cx="4464620" cy="684249"/>
          </a:xfrm>
        </p:grpSpPr>
        <p:pic>
          <p:nvPicPr>
            <p:cNvPr id="1034" name="Grafik 11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87325"/>
              <a:ext cx="339725" cy="630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feld 20"/>
            <p:cNvSpPr txBox="1">
              <a:spLocks noChangeArrowheads="1"/>
            </p:cNvSpPr>
            <p:nvPr userDrawn="1"/>
          </p:nvSpPr>
          <p:spPr bwMode="auto">
            <a:xfrm>
              <a:off x="611243" y="357187"/>
              <a:ext cx="4032765" cy="514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Aft>
                  <a:spcPts val="700"/>
                </a:spcAft>
                <a:defRPr/>
              </a:pPr>
              <a:r>
                <a:rPr lang="de-CH" altLang="de-DE" sz="800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Erziehungsdepartement des Kantons Basel-Stadt</a:t>
              </a:r>
            </a:p>
            <a:p>
              <a:pPr eaLnBrk="1" hangingPunct="1">
                <a:defRPr/>
              </a:pPr>
              <a:r>
                <a:rPr lang="de-CH" altLang="de-DE" sz="1100" b="1">
                  <a:solidFill>
                    <a:prstClr val="black"/>
                  </a:solidFill>
                  <a:ea typeface="ＭＳ Ｐゴシック" pitchFamily="34" charset="-128"/>
                  <a:cs typeface="Arial" charset="0"/>
                </a:rPr>
                <a:t>Volksschulen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3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697" r:id="rId14"/>
    <p:sldLayoutId id="2147483696" r:id="rId15"/>
    <p:sldLayoutId id="2147483695" r:id="rId16"/>
    <p:sldLayoutId id="2147483694" r:id="rId17"/>
    <p:sldLayoutId id="2147483693" r:id="rId18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defTabSz="341313" rtl="0" eaLnBrk="0" fontAlgn="base" hangingPunct="0">
        <a:spcBef>
          <a:spcPct val="0"/>
        </a:spcBef>
        <a:spcAft>
          <a:spcPts val="863"/>
        </a:spcAft>
        <a:buFont typeface="Arial" charset="0"/>
        <a:defRPr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341313" indent="-341313" algn="l" defTabSz="341313" rtl="0" eaLnBrk="0" fontAlgn="base" hangingPunct="0">
        <a:spcBef>
          <a:spcPct val="0"/>
        </a:spcBef>
        <a:spcAft>
          <a:spcPts val="863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341313" indent="573088" algn="l" defTabSz="341313" rtl="0" eaLnBrk="0" fontAlgn="base" hangingPunct="0">
        <a:spcBef>
          <a:spcPct val="0"/>
        </a:spcBef>
        <a:spcAft>
          <a:spcPts val="675"/>
        </a:spcAft>
        <a:buFont typeface="Arial" charset="0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682625" indent="-341313" algn="l" defTabSz="341313" rtl="0" eaLnBrk="0" fontAlgn="base" hangingPunct="0">
        <a:spcBef>
          <a:spcPct val="0"/>
        </a:spcBef>
        <a:spcAft>
          <a:spcPts val="675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682625" indent="1146175" algn="l" defTabSz="341313" rtl="0" eaLnBrk="0" fontAlgn="base" hangingPunct="0">
        <a:spcBef>
          <a:spcPct val="0"/>
        </a:spcBef>
        <a:spcAft>
          <a:spcPct val="0"/>
        </a:spcAft>
        <a:buFont typeface="Arial" charset="0"/>
        <a:defRPr sz="1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4.png"/><Relationship Id="rId18" Type="http://schemas.openxmlformats.org/officeDocument/2006/relationships/image" Target="../media/image23.sv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17.svg"/><Relationship Id="rId17" Type="http://schemas.openxmlformats.org/officeDocument/2006/relationships/image" Target="../media/image16.png"/><Relationship Id="rId2" Type="http://schemas.openxmlformats.org/officeDocument/2006/relationships/image" Target="../media/image8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svg"/><Relationship Id="rId5" Type="http://schemas.openxmlformats.org/officeDocument/2006/relationships/image" Target="../media/image24.png"/><Relationship Id="rId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0"/>
          </p:nvPr>
        </p:nvSpPr>
        <p:spPr>
          <a:xfrm>
            <a:off x="611561" y="1491630"/>
            <a:ext cx="8137525" cy="2700300"/>
          </a:xfrm>
        </p:spPr>
        <p:txBody>
          <a:bodyPr/>
          <a:lstStyle/>
          <a:p>
            <a:pPr marL="0" indent="0">
              <a:spcAft>
                <a:spcPts val="0"/>
              </a:spcAft>
              <a:defRPr/>
            </a:pPr>
            <a:endParaRPr lang="de-CH" altLang="de-DE" b="1">
              <a:sym typeface="Wingdings" panose="05000000000000000000" pitchFamily="2" charset="2"/>
            </a:endParaRPr>
          </a:p>
          <a:p>
            <a:pPr marL="285750" indent="-285750">
              <a:spcAft>
                <a:spcPts val="0"/>
              </a:spcAft>
              <a:buFont typeface="Wingdings"/>
              <a:buChar char="è"/>
              <a:defRPr/>
            </a:pPr>
            <a:endParaRPr lang="de-CH" altLang="de-DE" b="1">
              <a:sym typeface="Wingdings" panose="05000000000000000000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>
              <a:sym typeface="Wingdings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>
              <a:sym typeface="Wingdings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>
              <a:sym typeface="Wingdings" pitchFamily="2" charset="2"/>
            </a:endParaRPr>
          </a:p>
          <a:p>
            <a:pPr>
              <a:spcAft>
                <a:spcPts val="0"/>
              </a:spcAft>
              <a:buFont typeface="Wingdings" pitchFamily="2" charset="2"/>
              <a:buChar char="è"/>
              <a:defRPr/>
            </a:pPr>
            <a:endParaRPr lang="de-CH" altLang="de-DE" b="1">
              <a:sym typeface="Wingdings" pitchFamily="2" charset="2"/>
            </a:endParaRPr>
          </a:p>
          <a:p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F59042-176F-4F82-8923-1C9A8A7837B1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7" name="Rectangle 21"/>
          <p:cNvSpPr txBox="1">
            <a:spLocks/>
          </p:cNvSpPr>
          <p:nvPr/>
        </p:nvSpPr>
        <p:spPr bwMode="auto">
          <a:xfrm>
            <a:off x="611188" y="2220144"/>
            <a:ext cx="8065268" cy="42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de-CH">
                <a:solidFill>
                  <a:srgbClr val="B9282E"/>
                </a:solidFill>
                <a:ea typeface="Geneva" charset="-128"/>
              </a:rPr>
              <a:t>Projekt 2020-2024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9622"/>
            <a:ext cx="59309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907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43558"/>
            <a:ext cx="8137525" cy="921868"/>
          </a:xfrm>
        </p:spPr>
        <p:txBody>
          <a:bodyPr/>
          <a:lstStyle/>
          <a:p>
            <a:r>
              <a:rPr lang="de-CH"/>
              <a:t>Einblick in die Testschulen </a:t>
            </a:r>
            <a:br>
              <a:rPr lang="de-CH"/>
            </a:br>
            <a:r>
              <a:rPr lang="de-CH"/>
              <a:t>am Bsp. der Sek St. Alban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034713549"/>
              </p:ext>
            </p:extLst>
          </p:nvPr>
        </p:nvGraphicFramePr>
        <p:xfrm>
          <a:off x="179512" y="2979796"/>
          <a:ext cx="8817944" cy="1050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hteck 1"/>
          <p:cNvSpPr/>
          <p:nvPr/>
        </p:nvSpPr>
        <p:spPr>
          <a:xfrm>
            <a:off x="2376264" y="21840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CH">
                <a:solidFill>
                  <a:prstClr val="black"/>
                </a:solidFill>
              </a:rPr>
              <a:t>Leitbild: Wir öffnen digitale Räume für die Lebenswelt von heute und morgen.</a:t>
            </a:r>
          </a:p>
        </p:txBody>
      </p:sp>
    </p:spTree>
    <p:extLst>
      <p:ext uri="{BB962C8B-B14F-4D97-AF65-F5344CB8AC3E}">
        <p14:creationId xmlns:p14="http://schemas.microsoft.com/office/powerpoint/2010/main" val="991602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43558"/>
            <a:ext cx="8137525" cy="540060"/>
          </a:xfrm>
        </p:spPr>
        <p:txBody>
          <a:bodyPr/>
          <a:lstStyle/>
          <a:p>
            <a:r>
              <a:rPr lang="de-CH"/>
              <a:t>Weiteres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842511"/>
            <a:ext cx="7559675" cy="213339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ea typeface="ＭＳ Ｐゴシック"/>
              </a:rPr>
              <a:t>Netzwerk Schulentwicklung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ea typeface="ＭＳ Ｐゴシック"/>
              </a:rPr>
              <a:t>Netzwerk Unterrichtsentwicklung in der Digitalisierung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>
                <a:ea typeface="ＭＳ Ｐゴシック"/>
              </a:rPr>
              <a:t>ICT-Betreuungspersonen</a:t>
            </a:r>
          </a:p>
          <a:p>
            <a:pPr marL="0" indent="0"/>
            <a:endParaRPr lang="de-CH"/>
          </a:p>
          <a:p>
            <a:pPr marL="0" indent="0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87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43558"/>
            <a:ext cx="8137525" cy="918102"/>
          </a:xfrm>
        </p:spPr>
        <p:txBody>
          <a:bodyPr/>
          <a:lstStyle/>
          <a:p>
            <a:r>
              <a:rPr lang="de-CH">
                <a:ea typeface="ＭＳ Ｐゴシック"/>
              </a:rPr>
              <a:t>Geplante Schritte für die Lehr- und Fachpersonen der PS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2166547"/>
            <a:ext cx="7559675" cy="213339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/>
              <a:t>Schulleitung «setzt» (ggf. in Absprache mit Konferenzvorstand) im Schuljahr 2020/2021 verschiedene Zeitgefässe zum Thema in Präsenzzeit und Dreitageblock (keine zusätzliche zeitliche Ressourcen geplant)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/>
              <a:t>Entlastung für ICT-Betreuungspersonen wird ab Schuljahr 2020/2021 erhöht (nahezu verdoppelt) und Pflichtenheft wird aktualisiert.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/>
              <a:t>Bis spätestens Mai 2021 erhalten alle Lehr- und Fachpersonen ein Endgerät (siehe Projekt Technik).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/>
          </a:p>
          <a:p>
            <a:pPr marL="0" indent="0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17218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de-CH"/>
              <a:t>Einblick in</a:t>
            </a:r>
            <a:r>
              <a:rPr lang="x-none"/>
              <a:t>s</a:t>
            </a:r>
            <a:r>
              <a:rPr lang="de-CH"/>
              <a:t> </a:t>
            </a:r>
            <a:r>
              <a:rPr lang="x-none"/>
              <a:t>P</a:t>
            </a:r>
            <a:r>
              <a:rPr lang="de-CH"/>
              <a:t>r</a:t>
            </a:r>
            <a:r>
              <a:rPr lang="x-none"/>
              <a:t>o</a:t>
            </a:r>
            <a:r>
              <a:rPr lang="de-CH"/>
              <a:t>j</a:t>
            </a:r>
            <a:r>
              <a:rPr lang="x-none"/>
              <a:t>e</a:t>
            </a:r>
            <a:r>
              <a:rPr lang="de-CH"/>
              <a:t>k</a:t>
            </a:r>
            <a:r>
              <a:rPr lang="x-none"/>
              <a:t>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de-CH" altLang="de-DE">
              <a:solidFill>
                <a:srgbClr val="000000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xmlns="" id="{0E3B5A47-BB87-4347-8EC7-9FE812856593}"/>
              </a:ext>
            </a:extLst>
          </p:cNvPr>
          <p:cNvGrpSpPr/>
          <p:nvPr/>
        </p:nvGrpSpPr>
        <p:grpSpPr>
          <a:xfrm>
            <a:off x="323529" y="1383618"/>
            <a:ext cx="8425187" cy="3078342"/>
            <a:chOff x="323528" y="1844824"/>
            <a:chExt cx="8425187" cy="4104456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xmlns="" id="{DE8EF666-8763-4984-876C-0AE69D4CB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6312"/>
                      </a14:imgEffect>
                      <a14:imgEffect>
                        <a14:saturation sat="3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528" y="1844824"/>
              <a:ext cx="5504277" cy="4104456"/>
            </a:xfrm>
            <a:prstGeom prst="rect">
              <a:avLst/>
            </a:prstGeom>
          </p:spPr>
        </p:pic>
        <p:pic>
          <p:nvPicPr>
            <p:cNvPr id="8" name="Grafik 7">
              <a:extLst>
                <a:ext uri="{FF2B5EF4-FFF2-40B4-BE49-F238E27FC236}">
                  <a16:creationId xmlns:a16="http://schemas.microsoft.com/office/drawing/2014/main" xmlns="" id="{EAA527B1-D079-43C6-82F5-BD0E5EEE6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tretch>
              <a:fillRect/>
            </a:stretch>
          </p:blipFill>
          <p:spPr>
            <a:xfrm>
              <a:off x="5731608" y="1888952"/>
              <a:ext cx="3017107" cy="4052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562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pieren 31">
            <a:extLst>
              <a:ext uri="{FF2B5EF4-FFF2-40B4-BE49-F238E27FC236}">
                <a16:creationId xmlns:a16="http://schemas.microsoft.com/office/drawing/2014/main" xmlns="" id="{8A0E0006-ABE7-4B0B-9D26-776B7A14FF0B}"/>
              </a:ext>
            </a:extLst>
          </p:cNvPr>
          <p:cNvGrpSpPr/>
          <p:nvPr/>
        </p:nvGrpSpPr>
        <p:grpSpPr>
          <a:xfrm>
            <a:off x="323529" y="1374498"/>
            <a:ext cx="8425187" cy="3249481"/>
            <a:chOff x="323528" y="1844824"/>
            <a:chExt cx="8425187" cy="4104456"/>
          </a:xfrm>
        </p:grpSpPr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xmlns="" id="{5C7AD6A7-91F8-4431-937C-C505C03AA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1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6312"/>
                      </a14:imgEffect>
                      <a14:imgEffect>
                        <a14:saturation sat="3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528" y="1844824"/>
              <a:ext cx="5504277" cy="4104456"/>
            </a:xfrm>
            <a:prstGeom prst="rect">
              <a:avLst/>
            </a:prstGeom>
          </p:spPr>
        </p:pic>
        <p:pic>
          <p:nvPicPr>
            <p:cNvPr id="35" name="Grafik 34">
              <a:extLst>
                <a:ext uri="{FF2B5EF4-FFF2-40B4-BE49-F238E27FC236}">
                  <a16:creationId xmlns:a16="http://schemas.microsoft.com/office/drawing/2014/main" xmlns="" id="{DEDBCE07-1C8B-466E-A95D-C6973EE6D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10000"/>
            </a:blip>
            <a:stretch>
              <a:fillRect/>
            </a:stretch>
          </p:blipFill>
          <p:spPr>
            <a:xfrm>
              <a:off x="5731608" y="1888952"/>
              <a:ext cx="3017107" cy="4052782"/>
            </a:xfrm>
            <a:prstGeom prst="rect">
              <a:avLst/>
            </a:prstGeom>
          </p:spPr>
        </p:pic>
      </p:grpSp>
      <p:sp>
        <p:nvSpPr>
          <p:cNvPr id="61" name="Freeform: Shape 38">
            <a:extLst>
              <a:ext uri="{FF2B5EF4-FFF2-40B4-BE49-F238E27FC236}">
                <a16:creationId xmlns:a16="http://schemas.microsoft.com/office/drawing/2014/main" xmlns="" id="{1A7C1881-5AEC-4BD8-AC93-CD7C5E8F1518}"/>
              </a:ext>
            </a:extLst>
          </p:cNvPr>
          <p:cNvSpPr>
            <a:spLocks/>
          </p:cNvSpPr>
          <p:nvPr/>
        </p:nvSpPr>
        <p:spPr bwMode="auto">
          <a:xfrm rot="16200000">
            <a:off x="5430865" y="1307223"/>
            <a:ext cx="1547673" cy="1913713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771550"/>
            <a:ext cx="8137525" cy="277415"/>
          </a:xfrm>
        </p:spPr>
        <p:txBody>
          <a:bodyPr/>
          <a:lstStyle/>
          <a:p>
            <a:r>
              <a:rPr lang="de-CH"/>
              <a:t>Einblick in</a:t>
            </a:r>
            <a:r>
              <a:rPr lang="x-none"/>
              <a:t>s</a:t>
            </a:r>
            <a:r>
              <a:rPr lang="de-CH"/>
              <a:t> </a:t>
            </a:r>
            <a:r>
              <a:rPr lang="x-none"/>
              <a:t>P</a:t>
            </a:r>
            <a:r>
              <a:rPr lang="de-CH"/>
              <a:t>r</a:t>
            </a:r>
            <a:r>
              <a:rPr lang="x-none"/>
              <a:t>o</a:t>
            </a:r>
            <a:r>
              <a:rPr lang="de-CH"/>
              <a:t>j</a:t>
            </a:r>
            <a:r>
              <a:rPr lang="x-none"/>
              <a:t>e</a:t>
            </a:r>
            <a:r>
              <a:rPr lang="de-CH"/>
              <a:t>k</a:t>
            </a:r>
            <a:r>
              <a:rPr lang="x-none"/>
              <a:t>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sp>
        <p:nvSpPr>
          <p:cNvPr id="27" name="Freeform: Shape 86">
            <a:extLst>
              <a:ext uri="{FF2B5EF4-FFF2-40B4-BE49-F238E27FC236}">
                <a16:creationId xmlns:a16="http://schemas.microsoft.com/office/drawing/2014/main" xmlns="" id="{A7254510-AB57-498C-A517-E2C32D84AF4C}"/>
              </a:ext>
            </a:extLst>
          </p:cNvPr>
          <p:cNvSpPr>
            <a:spLocks/>
          </p:cNvSpPr>
          <p:nvPr/>
        </p:nvSpPr>
        <p:spPr bwMode="auto">
          <a:xfrm>
            <a:off x="1832791" y="2704084"/>
            <a:ext cx="1913711" cy="1541852"/>
          </a:xfrm>
          <a:custGeom>
            <a:avLst/>
            <a:gdLst>
              <a:gd name="connsiteX0" fmla="*/ 1536618 w 2529314"/>
              <a:gd name="connsiteY0" fmla="*/ 0 h 2516012"/>
              <a:gd name="connsiteX1" fmla="*/ 1753961 w 2529314"/>
              <a:gd name="connsiteY1" fmla="*/ 217327 h 2516012"/>
              <a:gd name="connsiteX2" fmla="*/ 1700782 w 2529314"/>
              <a:gd name="connsiteY2" fmla="*/ 404598 h 2516012"/>
              <a:gd name="connsiteX3" fmla="*/ 1790956 w 2529314"/>
              <a:gd name="connsiteY3" fmla="*/ 541005 h 2516012"/>
              <a:gd name="connsiteX4" fmla="*/ 2380557 w 2529314"/>
              <a:gd name="connsiteY4" fmla="*/ 541005 h 2516012"/>
              <a:gd name="connsiteX5" fmla="*/ 2528499 w 2529314"/>
              <a:gd name="connsiteY5" fmla="*/ 541005 h 2516012"/>
              <a:gd name="connsiteX6" fmla="*/ 2529314 w 2529314"/>
              <a:gd name="connsiteY6" fmla="*/ 541005 h 2516012"/>
              <a:gd name="connsiteX7" fmla="*/ 2529314 w 2529314"/>
              <a:gd name="connsiteY7" fmla="*/ 545515 h 2516012"/>
              <a:gd name="connsiteX8" fmla="*/ 2529314 w 2529314"/>
              <a:gd name="connsiteY8" fmla="*/ 677074 h 2516012"/>
              <a:gd name="connsiteX9" fmla="*/ 2529314 w 2529314"/>
              <a:gd name="connsiteY9" fmla="*/ 1269235 h 2516012"/>
              <a:gd name="connsiteX10" fmla="*/ 2392907 w 2529314"/>
              <a:gd name="connsiteY10" fmla="*/ 1359447 h 2516012"/>
              <a:gd name="connsiteX11" fmla="*/ 2205636 w 2529314"/>
              <a:gd name="connsiteY11" fmla="*/ 1303932 h 2516012"/>
              <a:gd name="connsiteX12" fmla="*/ 1988309 w 2529314"/>
              <a:gd name="connsiteY12" fmla="*/ 1521366 h 2516012"/>
              <a:gd name="connsiteX13" fmla="*/ 2205636 w 2529314"/>
              <a:gd name="connsiteY13" fmla="*/ 1738801 h 2516012"/>
              <a:gd name="connsiteX14" fmla="*/ 2392907 w 2529314"/>
              <a:gd name="connsiteY14" fmla="*/ 1685599 h 2516012"/>
              <a:gd name="connsiteX15" fmla="*/ 2529314 w 2529314"/>
              <a:gd name="connsiteY15" fmla="*/ 1775811 h 2516012"/>
              <a:gd name="connsiteX16" fmla="*/ 2529314 w 2529314"/>
              <a:gd name="connsiteY16" fmla="*/ 2365659 h 2516012"/>
              <a:gd name="connsiteX17" fmla="*/ 2529314 w 2529314"/>
              <a:gd name="connsiteY17" fmla="*/ 2516012 h 2516012"/>
              <a:gd name="connsiteX18" fmla="*/ 2411403 w 2529314"/>
              <a:gd name="connsiteY18" fmla="*/ 2516012 h 2516012"/>
              <a:gd name="connsiteX19" fmla="*/ 2379035 w 2529314"/>
              <a:gd name="connsiteY19" fmla="*/ 2513699 h 2516012"/>
              <a:gd name="connsiteX20" fmla="*/ 1789478 w 2529314"/>
              <a:gd name="connsiteY20" fmla="*/ 2513699 h 2516012"/>
              <a:gd name="connsiteX21" fmla="*/ 1699311 w 2529314"/>
              <a:gd name="connsiteY21" fmla="*/ 2374911 h 2516012"/>
              <a:gd name="connsiteX22" fmla="*/ 1752486 w 2529314"/>
              <a:gd name="connsiteY22" fmla="*/ 2187548 h 2516012"/>
              <a:gd name="connsiteX23" fmla="*/ 1535160 w 2529314"/>
              <a:gd name="connsiteY23" fmla="*/ 1970114 h 2516012"/>
              <a:gd name="connsiteX24" fmla="*/ 1317833 w 2529314"/>
              <a:gd name="connsiteY24" fmla="*/ 2187548 h 2516012"/>
              <a:gd name="connsiteX25" fmla="*/ 1373321 w 2529314"/>
              <a:gd name="connsiteY25" fmla="*/ 2374911 h 2516012"/>
              <a:gd name="connsiteX26" fmla="*/ 1283153 w 2529314"/>
              <a:gd name="connsiteY26" fmla="*/ 2513699 h 2516012"/>
              <a:gd name="connsiteX27" fmla="*/ 693596 w 2529314"/>
              <a:gd name="connsiteY27" fmla="*/ 2513699 h 2516012"/>
              <a:gd name="connsiteX28" fmla="*/ 661229 w 2529314"/>
              <a:gd name="connsiteY28" fmla="*/ 2516012 h 2516012"/>
              <a:gd name="connsiteX29" fmla="*/ 541005 w 2529314"/>
              <a:gd name="connsiteY29" fmla="*/ 2516012 h 2516012"/>
              <a:gd name="connsiteX30" fmla="*/ 541005 w 2529314"/>
              <a:gd name="connsiteY30" fmla="*/ 2365659 h 2516012"/>
              <a:gd name="connsiteX31" fmla="*/ 541005 w 2529314"/>
              <a:gd name="connsiteY31" fmla="*/ 1775811 h 2516012"/>
              <a:gd name="connsiteX32" fmla="*/ 404598 w 2529314"/>
              <a:gd name="connsiteY32" fmla="*/ 1685599 h 2516012"/>
              <a:gd name="connsiteX33" fmla="*/ 217327 w 2529314"/>
              <a:gd name="connsiteY33" fmla="*/ 1738801 h 2516012"/>
              <a:gd name="connsiteX34" fmla="*/ 104040 w 2529314"/>
              <a:gd name="connsiteY34" fmla="*/ 1708730 h 2516012"/>
              <a:gd name="connsiteX35" fmla="*/ 94792 w 2529314"/>
              <a:gd name="connsiteY35" fmla="*/ 1701790 h 2516012"/>
              <a:gd name="connsiteX36" fmla="*/ 0 w 2529314"/>
              <a:gd name="connsiteY36" fmla="*/ 1521366 h 2516012"/>
              <a:gd name="connsiteX37" fmla="*/ 94792 w 2529314"/>
              <a:gd name="connsiteY37" fmla="*/ 1340942 h 2516012"/>
              <a:gd name="connsiteX38" fmla="*/ 104040 w 2529314"/>
              <a:gd name="connsiteY38" fmla="*/ 1336316 h 2516012"/>
              <a:gd name="connsiteX39" fmla="*/ 217327 w 2529314"/>
              <a:gd name="connsiteY39" fmla="*/ 1303932 h 2516012"/>
              <a:gd name="connsiteX40" fmla="*/ 404598 w 2529314"/>
              <a:gd name="connsiteY40" fmla="*/ 1359447 h 2516012"/>
              <a:gd name="connsiteX41" fmla="*/ 541005 w 2529314"/>
              <a:gd name="connsiteY41" fmla="*/ 1269235 h 2516012"/>
              <a:gd name="connsiteX42" fmla="*/ 541005 w 2529314"/>
              <a:gd name="connsiteY42" fmla="*/ 677074 h 2516012"/>
              <a:gd name="connsiteX43" fmla="*/ 541005 w 2529314"/>
              <a:gd name="connsiteY43" fmla="*/ 526721 h 2516012"/>
              <a:gd name="connsiteX44" fmla="*/ 542389 w 2529314"/>
              <a:gd name="connsiteY44" fmla="*/ 526721 h 2516012"/>
              <a:gd name="connsiteX45" fmla="*/ 542389 w 2529314"/>
              <a:gd name="connsiteY45" fmla="*/ 539163 h 2516012"/>
              <a:gd name="connsiteX46" fmla="*/ 542389 w 2529314"/>
              <a:gd name="connsiteY46" fmla="*/ 541005 h 2516012"/>
              <a:gd name="connsiteX47" fmla="*/ 694992 w 2529314"/>
              <a:gd name="connsiteY47" fmla="*/ 541005 h 2516012"/>
              <a:gd name="connsiteX48" fmla="*/ 1284593 w 2529314"/>
              <a:gd name="connsiteY48" fmla="*/ 541005 h 2516012"/>
              <a:gd name="connsiteX49" fmla="*/ 1374767 w 2529314"/>
              <a:gd name="connsiteY49" fmla="*/ 404598 h 2516012"/>
              <a:gd name="connsiteX50" fmla="*/ 1319275 w 2529314"/>
              <a:gd name="connsiteY50" fmla="*/ 217327 h 2516012"/>
              <a:gd name="connsiteX51" fmla="*/ 1536618 w 2529314"/>
              <a:gd name="connsiteY51" fmla="*/ 0 h 251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529314" h="2516012">
                <a:moveTo>
                  <a:pt x="1536618" y="0"/>
                </a:moveTo>
                <a:cubicBezTo>
                  <a:pt x="1656851" y="0"/>
                  <a:pt x="1753961" y="97104"/>
                  <a:pt x="1753961" y="217327"/>
                </a:cubicBezTo>
                <a:cubicBezTo>
                  <a:pt x="1753961" y="279751"/>
                  <a:pt x="1700782" y="404598"/>
                  <a:pt x="1700782" y="404598"/>
                </a:cubicBezTo>
                <a:cubicBezTo>
                  <a:pt x="1666099" y="480893"/>
                  <a:pt x="1707718" y="541005"/>
                  <a:pt x="1790956" y="541005"/>
                </a:cubicBezTo>
                <a:cubicBezTo>
                  <a:pt x="2380557" y="541005"/>
                  <a:pt x="2380557" y="541005"/>
                  <a:pt x="2380557" y="541005"/>
                </a:cubicBezTo>
                <a:cubicBezTo>
                  <a:pt x="2493275" y="541005"/>
                  <a:pt x="2521454" y="541005"/>
                  <a:pt x="2528499" y="541005"/>
                </a:cubicBezTo>
                <a:lnTo>
                  <a:pt x="2529314" y="541005"/>
                </a:lnTo>
                <a:lnTo>
                  <a:pt x="2529314" y="545515"/>
                </a:lnTo>
                <a:cubicBezTo>
                  <a:pt x="2529314" y="564309"/>
                  <a:pt x="2529314" y="601898"/>
                  <a:pt x="2529314" y="677074"/>
                </a:cubicBezTo>
                <a:cubicBezTo>
                  <a:pt x="2529314" y="677074"/>
                  <a:pt x="2529314" y="677074"/>
                  <a:pt x="2529314" y="1269235"/>
                </a:cubicBezTo>
                <a:cubicBezTo>
                  <a:pt x="2529314" y="1352508"/>
                  <a:pt x="2466890" y="1391831"/>
                  <a:pt x="2392907" y="1359447"/>
                </a:cubicBezTo>
                <a:cubicBezTo>
                  <a:pt x="2392907" y="1359447"/>
                  <a:pt x="2268060" y="1303932"/>
                  <a:pt x="2205636" y="1303932"/>
                </a:cubicBezTo>
                <a:cubicBezTo>
                  <a:pt x="2085413" y="1303932"/>
                  <a:pt x="1988309" y="1401084"/>
                  <a:pt x="1988309" y="1521366"/>
                </a:cubicBezTo>
                <a:cubicBezTo>
                  <a:pt x="1988309" y="1641649"/>
                  <a:pt x="2085413" y="1738801"/>
                  <a:pt x="2205636" y="1738801"/>
                </a:cubicBezTo>
                <a:cubicBezTo>
                  <a:pt x="2268060" y="1738801"/>
                  <a:pt x="2392907" y="1685599"/>
                  <a:pt x="2392907" y="1685599"/>
                </a:cubicBezTo>
                <a:cubicBezTo>
                  <a:pt x="2466890" y="1650902"/>
                  <a:pt x="2529314" y="1692538"/>
                  <a:pt x="2529314" y="1775811"/>
                </a:cubicBezTo>
                <a:cubicBezTo>
                  <a:pt x="2529314" y="1775811"/>
                  <a:pt x="2529314" y="1775811"/>
                  <a:pt x="2529314" y="2365659"/>
                </a:cubicBezTo>
                <a:cubicBezTo>
                  <a:pt x="2529314" y="2365659"/>
                  <a:pt x="2529314" y="2365659"/>
                  <a:pt x="2529314" y="2516012"/>
                </a:cubicBezTo>
                <a:cubicBezTo>
                  <a:pt x="2529314" y="2516012"/>
                  <a:pt x="2529314" y="2516012"/>
                  <a:pt x="2411403" y="2516012"/>
                </a:cubicBezTo>
                <a:cubicBezTo>
                  <a:pt x="2399843" y="2513699"/>
                  <a:pt x="2390595" y="2513699"/>
                  <a:pt x="2379035" y="2513699"/>
                </a:cubicBezTo>
                <a:cubicBezTo>
                  <a:pt x="2379035" y="2513699"/>
                  <a:pt x="2379035" y="2513699"/>
                  <a:pt x="1789478" y="2513699"/>
                </a:cubicBezTo>
                <a:cubicBezTo>
                  <a:pt x="1706247" y="2513699"/>
                  <a:pt x="1664631" y="2451244"/>
                  <a:pt x="1699311" y="2374911"/>
                </a:cubicBezTo>
                <a:cubicBezTo>
                  <a:pt x="1699311" y="2374911"/>
                  <a:pt x="1752486" y="2250002"/>
                  <a:pt x="1752486" y="2187548"/>
                </a:cubicBezTo>
                <a:cubicBezTo>
                  <a:pt x="1752486" y="2067265"/>
                  <a:pt x="1655383" y="1970114"/>
                  <a:pt x="1535160" y="1970114"/>
                </a:cubicBezTo>
                <a:cubicBezTo>
                  <a:pt x="1414936" y="1970114"/>
                  <a:pt x="1317833" y="2067265"/>
                  <a:pt x="1317833" y="2187548"/>
                </a:cubicBezTo>
                <a:cubicBezTo>
                  <a:pt x="1317833" y="2250002"/>
                  <a:pt x="1373321" y="2374911"/>
                  <a:pt x="1373321" y="2374911"/>
                </a:cubicBezTo>
                <a:cubicBezTo>
                  <a:pt x="1405688" y="2451244"/>
                  <a:pt x="1366385" y="2513699"/>
                  <a:pt x="1283153" y="2513699"/>
                </a:cubicBezTo>
                <a:cubicBezTo>
                  <a:pt x="1283153" y="2513699"/>
                  <a:pt x="1283153" y="2513699"/>
                  <a:pt x="693596" y="2513699"/>
                </a:cubicBezTo>
                <a:cubicBezTo>
                  <a:pt x="682036" y="2513699"/>
                  <a:pt x="670477" y="2513699"/>
                  <a:pt x="661229" y="2516012"/>
                </a:cubicBezTo>
                <a:cubicBezTo>
                  <a:pt x="661229" y="2516012"/>
                  <a:pt x="661229" y="2516012"/>
                  <a:pt x="541005" y="2516012"/>
                </a:cubicBezTo>
                <a:cubicBezTo>
                  <a:pt x="541005" y="2516012"/>
                  <a:pt x="541005" y="2516012"/>
                  <a:pt x="541005" y="2365659"/>
                </a:cubicBezTo>
                <a:cubicBezTo>
                  <a:pt x="541005" y="2365659"/>
                  <a:pt x="541005" y="2365659"/>
                  <a:pt x="541005" y="1775811"/>
                </a:cubicBezTo>
                <a:cubicBezTo>
                  <a:pt x="541005" y="1692538"/>
                  <a:pt x="480893" y="1650902"/>
                  <a:pt x="404598" y="1685599"/>
                </a:cubicBezTo>
                <a:cubicBezTo>
                  <a:pt x="393038" y="1690225"/>
                  <a:pt x="277439" y="1738801"/>
                  <a:pt x="217327" y="1738801"/>
                </a:cubicBezTo>
                <a:cubicBezTo>
                  <a:pt x="175711" y="1738801"/>
                  <a:pt x="138719" y="1727235"/>
                  <a:pt x="104040" y="1708730"/>
                </a:cubicBezTo>
                <a:cubicBezTo>
                  <a:pt x="101728" y="1706417"/>
                  <a:pt x="99416" y="1704104"/>
                  <a:pt x="94792" y="1701790"/>
                </a:cubicBezTo>
                <a:cubicBezTo>
                  <a:pt x="36992" y="1662467"/>
                  <a:pt x="0" y="1597700"/>
                  <a:pt x="0" y="1521366"/>
                </a:cubicBezTo>
                <a:cubicBezTo>
                  <a:pt x="0" y="1447346"/>
                  <a:pt x="36992" y="1380265"/>
                  <a:pt x="94792" y="1340942"/>
                </a:cubicBezTo>
                <a:cubicBezTo>
                  <a:pt x="99416" y="1338629"/>
                  <a:pt x="101728" y="1336316"/>
                  <a:pt x="104040" y="1336316"/>
                </a:cubicBezTo>
                <a:cubicBezTo>
                  <a:pt x="138719" y="1315498"/>
                  <a:pt x="175711" y="1303932"/>
                  <a:pt x="217327" y="1303932"/>
                </a:cubicBezTo>
                <a:cubicBezTo>
                  <a:pt x="277439" y="1303932"/>
                  <a:pt x="393038" y="1354821"/>
                  <a:pt x="404598" y="1359447"/>
                </a:cubicBezTo>
                <a:cubicBezTo>
                  <a:pt x="480893" y="1391831"/>
                  <a:pt x="541005" y="1350195"/>
                  <a:pt x="541005" y="1269235"/>
                </a:cubicBezTo>
                <a:cubicBezTo>
                  <a:pt x="541005" y="1269235"/>
                  <a:pt x="541005" y="1269235"/>
                  <a:pt x="541005" y="677074"/>
                </a:cubicBezTo>
                <a:cubicBezTo>
                  <a:pt x="541005" y="677074"/>
                  <a:pt x="541005" y="677074"/>
                  <a:pt x="541005" y="526721"/>
                </a:cubicBezTo>
                <a:lnTo>
                  <a:pt x="542389" y="526721"/>
                </a:lnTo>
                <a:lnTo>
                  <a:pt x="542389" y="539163"/>
                </a:lnTo>
                <a:cubicBezTo>
                  <a:pt x="542389" y="541005"/>
                  <a:pt x="542389" y="541005"/>
                  <a:pt x="542389" y="541005"/>
                </a:cubicBezTo>
                <a:cubicBezTo>
                  <a:pt x="694992" y="541005"/>
                  <a:pt x="694992" y="541005"/>
                  <a:pt x="694992" y="541005"/>
                </a:cubicBezTo>
                <a:cubicBezTo>
                  <a:pt x="1284593" y="541005"/>
                  <a:pt x="1284593" y="541005"/>
                  <a:pt x="1284593" y="541005"/>
                </a:cubicBezTo>
                <a:cubicBezTo>
                  <a:pt x="1367831" y="541005"/>
                  <a:pt x="1407137" y="480893"/>
                  <a:pt x="1374767" y="404598"/>
                </a:cubicBezTo>
                <a:cubicBezTo>
                  <a:pt x="1374767" y="404598"/>
                  <a:pt x="1319275" y="279751"/>
                  <a:pt x="1319275" y="217327"/>
                </a:cubicBezTo>
                <a:cubicBezTo>
                  <a:pt x="1319275" y="97104"/>
                  <a:pt x="1416386" y="0"/>
                  <a:pt x="1536618" y="0"/>
                </a:cubicBezTo>
                <a:close/>
              </a:path>
            </a:pathLst>
          </a:custGeom>
          <a:solidFill>
            <a:schemeClr val="accent5"/>
          </a:solidFill>
          <a:ln w="3175">
            <a:solidFill>
              <a:schemeClr val="accent5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28" name="Freeform: Shape 38">
            <a:extLst>
              <a:ext uri="{FF2B5EF4-FFF2-40B4-BE49-F238E27FC236}">
                <a16:creationId xmlns:a16="http://schemas.microsoft.com/office/drawing/2014/main" xmlns="" id="{520C1D6E-1B65-4881-BC62-99EFCF71CFE4}"/>
              </a:ext>
            </a:extLst>
          </p:cNvPr>
          <p:cNvSpPr>
            <a:spLocks/>
          </p:cNvSpPr>
          <p:nvPr/>
        </p:nvSpPr>
        <p:spPr bwMode="auto">
          <a:xfrm rot="10800000">
            <a:off x="4840939" y="2705429"/>
            <a:ext cx="1913711" cy="1540506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29" name="Freeform 12">
            <a:extLst>
              <a:ext uri="{FF2B5EF4-FFF2-40B4-BE49-F238E27FC236}">
                <a16:creationId xmlns:a16="http://schemas.microsoft.com/office/drawing/2014/main" xmlns="" id="{B058FB9F-9262-46A9-8198-217E674F4812}"/>
              </a:ext>
            </a:extLst>
          </p:cNvPr>
          <p:cNvSpPr>
            <a:spLocks/>
          </p:cNvSpPr>
          <p:nvPr/>
        </p:nvSpPr>
        <p:spPr bwMode="auto">
          <a:xfrm>
            <a:off x="3336866" y="3032096"/>
            <a:ext cx="1913711" cy="1541852"/>
          </a:xfrm>
          <a:custGeom>
            <a:avLst/>
            <a:gdLst>
              <a:gd name="T0" fmla="*/ 94 w 1094"/>
              <a:gd name="T1" fmla="*/ 524 h 1094"/>
              <a:gd name="T2" fmla="*/ 174 w 1094"/>
              <a:gd name="T3" fmla="*/ 501 h 1094"/>
              <a:gd name="T4" fmla="*/ 234 w 1094"/>
              <a:gd name="T5" fmla="*/ 540 h 1094"/>
              <a:gd name="T6" fmla="*/ 234 w 1094"/>
              <a:gd name="T7" fmla="*/ 795 h 1094"/>
              <a:gd name="T8" fmla="*/ 234 w 1094"/>
              <a:gd name="T9" fmla="*/ 795 h 1094"/>
              <a:gd name="T10" fmla="*/ 234 w 1094"/>
              <a:gd name="T11" fmla="*/ 860 h 1094"/>
              <a:gd name="T12" fmla="*/ 299 w 1094"/>
              <a:gd name="T13" fmla="*/ 860 h 1094"/>
              <a:gd name="T14" fmla="*/ 299 w 1094"/>
              <a:gd name="T15" fmla="*/ 860 h 1094"/>
              <a:gd name="T16" fmla="*/ 554 w 1094"/>
              <a:gd name="T17" fmla="*/ 860 h 1094"/>
              <a:gd name="T18" fmla="*/ 593 w 1094"/>
              <a:gd name="T19" fmla="*/ 919 h 1094"/>
              <a:gd name="T20" fmla="*/ 593 w 1094"/>
              <a:gd name="T21" fmla="*/ 920 h 1094"/>
              <a:gd name="T22" fmla="*/ 570 w 1094"/>
              <a:gd name="T23" fmla="*/ 1000 h 1094"/>
              <a:gd name="T24" fmla="*/ 570 w 1094"/>
              <a:gd name="T25" fmla="*/ 1000 h 1094"/>
              <a:gd name="T26" fmla="*/ 570 w 1094"/>
              <a:gd name="T27" fmla="*/ 1000 h 1094"/>
              <a:gd name="T28" fmla="*/ 570 w 1094"/>
              <a:gd name="T29" fmla="*/ 1000 h 1094"/>
              <a:gd name="T30" fmla="*/ 583 w 1094"/>
              <a:gd name="T31" fmla="*/ 1049 h 1094"/>
              <a:gd name="T32" fmla="*/ 586 w 1094"/>
              <a:gd name="T33" fmla="*/ 1053 h 1094"/>
              <a:gd name="T34" fmla="*/ 664 w 1094"/>
              <a:gd name="T35" fmla="*/ 1094 h 1094"/>
              <a:gd name="T36" fmla="*/ 742 w 1094"/>
              <a:gd name="T37" fmla="*/ 1053 h 1094"/>
              <a:gd name="T38" fmla="*/ 744 w 1094"/>
              <a:gd name="T39" fmla="*/ 1049 h 1094"/>
              <a:gd name="T40" fmla="*/ 758 w 1094"/>
              <a:gd name="T41" fmla="*/ 1000 h 1094"/>
              <a:gd name="T42" fmla="*/ 758 w 1094"/>
              <a:gd name="T43" fmla="*/ 1000 h 1094"/>
              <a:gd name="T44" fmla="*/ 758 w 1094"/>
              <a:gd name="T45" fmla="*/ 1000 h 1094"/>
              <a:gd name="T46" fmla="*/ 758 w 1094"/>
              <a:gd name="T47" fmla="*/ 1000 h 1094"/>
              <a:gd name="T48" fmla="*/ 734 w 1094"/>
              <a:gd name="T49" fmla="*/ 920 h 1094"/>
              <a:gd name="T50" fmla="*/ 734 w 1094"/>
              <a:gd name="T51" fmla="*/ 919 h 1094"/>
              <a:gd name="T52" fmla="*/ 773 w 1094"/>
              <a:gd name="T53" fmla="*/ 860 h 1094"/>
              <a:gd name="T54" fmla="*/ 1029 w 1094"/>
              <a:gd name="T55" fmla="*/ 860 h 1094"/>
              <a:gd name="T56" fmla="*/ 1029 w 1094"/>
              <a:gd name="T57" fmla="*/ 860 h 1094"/>
              <a:gd name="T58" fmla="*/ 1094 w 1094"/>
              <a:gd name="T59" fmla="*/ 860 h 1094"/>
              <a:gd name="T60" fmla="*/ 1094 w 1094"/>
              <a:gd name="T61" fmla="*/ 808 h 1094"/>
              <a:gd name="T62" fmla="*/ 1092 w 1094"/>
              <a:gd name="T63" fmla="*/ 795 h 1094"/>
              <a:gd name="T64" fmla="*/ 1092 w 1094"/>
              <a:gd name="T65" fmla="*/ 540 h 1094"/>
              <a:gd name="T66" fmla="*/ 1033 w 1094"/>
              <a:gd name="T67" fmla="*/ 501 h 1094"/>
              <a:gd name="T68" fmla="*/ 952 w 1094"/>
              <a:gd name="T69" fmla="*/ 524 h 1094"/>
              <a:gd name="T70" fmla="*/ 858 w 1094"/>
              <a:gd name="T71" fmla="*/ 430 h 1094"/>
              <a:gd name="T72" fmla="*/ 952 w 1094"/>
              <a:gd name="T73" fmla="*/ 336 h 1094"/>
              <a:gd name="T74" fmla="*/ 1033 w 1094"/>
              <a:gd name="T75" fmla="*/ 360 h 1094"/>
              <a:gd name="T76" fmla="*/ 1092 w 1094"/>
              <a:gd name="T77" fmla="*/ 321 h 1094"/>
              <a:gd name="T78" fmla="*/ 1092 w 1094"/>
              <a:gd name="T79" fmla="*/ 65 h 1094"/>
              <a:gd name="T80" fmla="*/ 1094 w 1094"/>
              <a:gd name="T81" fmla="*/ 52 h 1094"/>
              <a:gd name="T82" fmla="*/ 1094 w 1094"/>
              <a:gd name="T83" fmla="*/ 0 h 1094"/>
              <a:gd name="T84" fmla="*/ 1029 w 1094"/>
              <a:gd name="T85" fmla="*/ 0 h 1094"/>
              <a:gd name="T86" fmla="*/ 773 w 1094"/>
              <a:gd name="T87" fmla="*/ 0 h 1094"/>
              <a:gd name="T88" fmla="*/ 734 w 1094"/>
              <a:gd name="T89" fmla="*/ 60 h 1094"/>
              <a:gd name="T90" fmla="*/ 758 w 1094"/>
              <a:gd name="T91" fmla="*/ 141 h 1094"/>
              <a:gd name="T92" fmla="*/ 664 w 1094"/>
              <a:gd name="T93" fmla="*/ 235 h 1094"/>
              <a:gd name="T94" fmla="*/ 570 w 1094"/>
              <a:gd name="T95" fmla="*/ 141 h 1094"/>
              <a:gd name="T96" fmla="*/ 593 w 1094"/>
              <a:gd name="T97" fmla="*/ 60 h 1094"/>
              <a:gd name="T98" fmla="*/ 554 w 1094"/>
              <a:gd name="T99" fmla="*/ 0 h 1094"/>
              <a:gd name="T100" fmla="*/ 299 w 1094"/>
              <a:gd name="T101" fmla="*/ 0 h 1094"/>
              <a:gd name="T102" fmla="*/ 234 w 1094"/>
              <a:gd name="T103" fmla="*/ 0 h 1094"/>
              <a:gd name="T104" fmla="*/ 234 w 1094"/>
              <a:gd name="T105" fmla="*/ 65 h 1094"/>
              <a:gd name="T106" fmla="*/ 234 w 1094"/>
              <a:gd name="T107" fmla="*/ 321 h 1094"/>
              <a:gd name="T108" fmla="*/ 174 w 1094"/>
              <a:gd name="T109" fmla="*/ 360 h 1094"/>
              <a:gd name="T110" fmla="*/ 94 w 1094"/>
              <a:gd name="T111" fmla="*/ 336 h 1094"/>
              <a:gd name="T112" fmla="*/ 0 w 1094"/>
              <a:gd name="T113" fmla="*/ 430 h 1094"/>
              <a:gd name="T114" fmla="*/ 94 w 1094"/>
              <a:gd name="T115" fmla="*/ 52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94" h="1094">
                <a:moveTo>
                  <a:pt x="94" y="524"/>
                </a:moveTo>
                <a:cubicBezTo>
                  <a:pt x="121" y="524"/>
                  <a:pt x="174" y="501"/>
                  <a:pt x="174" y="501"/>
                </a:cubicBezTo>
                <a:cubicBezTo>
                  <a:pt x="207" y="486"/>
                  <a:pt x="234" y="504"/>
                  <a:pt x="234" y="540"/>
                </a:cubicBezTo>
                <a:cubicBezTo>
                  <a:pt x="234" y="795"/>
                  <a:pt x="234" y="795"/>
                  <a:pt x="234" y="795"/>
                </a:cubicBezTo>
                <a:cubicBezTo>
                  <a:pt x="234" y="795"/>
                  <a:pt x="234" y="795"/>
                  <a:pt x="234" y="795"/>
                </a:cubicBezTo>
                <a:cubicBezTo>
                  <a:pt x="234" y="860"/>
                  <a:pt x="234" y="860"/>
                  <a:pt x="234" y="860"/>
                </a:cubicBezTo>
                <a:cubicBezTo>
                  <a:pt x="299" y="860"/>
                  <a:pt x="299" y="860"/>
                  <a:pt x="299" y="860"/>
                </a:cubicBezTo>
                <a:cubicBezTo>
                  <a:pt x="299" y="860"/>
                  <a:pt x="299" y="860"/>
                  <a:pt x="299" y="860"/>
                </a:cubicBezTo>
                <a:cubicBezTo>
                  <a:pt x="554" y="860"/>
                  <a:pt x="554" y="860"/>
                  <a:pt x="554" y="860"/>
                </a:cubicBezTo>
                <a:cubicBezTo>
                  <a:pt x="590" y="860"/>
                  <a:pt x="608" y="887"/>
                  <a:pt x="593" y="919"/>
                </a:cubicBezTo>
                <a:cubicBezTo>
                  <a:pt x="593" y="919"/>
                  <a:pt x="593" y="920"/>
                  <a:pt x="593" y="920"/>
                </a:cubicBezTo>
                <a:cubicBezTo>
                  <a:pt x="591" y="924"/>
                  <a:pt x="570" y="974"/>
                  <a:pt x="570" y="1000"/>
                </a:cubicBezTo>
                <a:cubicBezTo>
                  <a:pt x="570" y="1000"/>
                  <a:pt x="570" y="1000"/>
                  <a:pt x="570" y="1000"/>
                </a:cubicBezTo>
                <a:cubicBezTo>
                  <a:pt x="570" y="1000"/>
                  <a:pt x="570" y="1000"/>
                  <a:pt x="570" y="1000"/>
                </a:cubicBezTo>
                <a:cubicBezTo>
                  <a:pt x="570" y="1000"/>
                  <a:pt x="570" y="1000"/>
                  <a:pt x="570" y="1000"/>
                </a:cubicBezTo>
                <a:cubicBezTo>
                  <a:pt x="570" y="1018"/>
                  <a:pt x="575" y="1035"/>
                  <a:pt x="583" y="1049"/>
                </a:cubicBezTo>
                <a:cubicBezTo>
                  <a:pt x="584" y="1050"/>
                  <a:pt x="585" y="1052"/>
                  <a:pt x="586" y="1053"/>
                </a:cubicBezTo>
                <a:cubicBezTo>
                  <a:pt x="603" y="1078"/>
                  <a:pt x="631" y="1094"/>
                  <a:pt x="664" y="1094"/>
                </a:cubicBezTo>
                <a:cubicBezTo>
                  <a:pt x="696" y="1094"/>
                  <a:pt x="725" y="1078"/>
                  <a:pt x="742" y="1053"/>
                </a:cubicBezTo>
                <a:cubicBezTo>
                  <a:pt x="743" y="1052"/>
                  <a:pt x="744" y="1050"/>
                  <a:pt x="744" y="1049"/>
                </a:cubicBezTo>
                <a:cubicBezTo>
                  <a:pt x="753" y="1035"/>
                  <a:pt x="758" y="1018"/>
                  <a:pt x="758" y="1000"/>
                </a:cubicBezTo>
                <a:cubicBezTo>
                  <a:pt x="758" y="1000"/>
                  <a:pt x="758" y="1000"/>
                  <a:pt x="758" y="1000"/>
                </a:cubicBezTo>
                <a:cubicBezTo>
                  <a:pt x="758" y="1000"/>
                  <a:pt x="758" y="1000"/>
                  <a:pt x="758" y="1000"/>
                </a:cubicBezTo>
                <a:cubicBezTo>
                  <a:pt x="758" y="1000"/>
                  <a:pt x="758" y="1000"/>
                  <a:pt x="758" y="1000"/>
                </a:cubicBezTo>
                <a:cubicBezTo>
                  <a:pt x="758" y="974"/>
                  <a:pt x="736" y="924"/>
                  <a:pt x="734" y="920"/>
                </a:cubicBezTo>
                <a:cubicBezTo>
                  <a:pt x="734" y="920"/>
                  <a:pt x="734" y="919"/>
                  <a:pt x="734" y="919"/>
                </a:cubicBezTo>
                <a:cubicBezTo>
                  <a:pt x="720" y="887"/>
                  <a:pt x="738" y="860"/>
                  <a:pt x="773" y="860"/>
                </a:cubicBezTo>
                <a:cubicBezTo>
                  <a:pt x="1029" y="860"/>
                  <a:pt x="1029" y="860"/>
                  <a:pt x="1029" y="860"/>
                </a:cubicBezTo>
                <a:cubicBezTo>
                  <a:pt x="1029" y="860"/>
                  <a:pt x="1029" y="860"/>
                  <a:pt x="1029" y="860"/>
                </a:cubicBezTo>
                <a:cubicBezTo>
                  <a:pt x="1094" y="860"/>
                  <a:pt x="1094" y="860"/>
                  <a:pt x="1094" y="860"/>
                </a:cubicBezTo>
                <a:cubicBezTo>
                  <a:pt x="1094" y="808"/>
                  <a:pt x="1094" y="808"/>
                  <a:pt x="1094" y="808"/>
                </a:cubicBezTo>
                <a:cubicBezTo>
                  <a:pt x="1093" y="804"/>
                  <a:pt x="1092" y="799"/>
                  <a:pt x="1092" y="795"/>
                </a:cubicBezTo>
                <a:cubicBezTo>
                  <a:pt x="1092" y="540"/>
                  <a:pt x="1092" y="540"/>
                  <a:pt x="1092" y="540"/>
                </a:cubicBezTo>
                <a:cubicBezTo>
                  <a:pt x="1092" y="504"/>
                  <a:pt x="1065" y="486"/>
                  <a:pt x="1033" y="501"/>
                </a:cubicBezTo>
                <a:cubicBezTo>
                  <a:pt x="1033" y="501"/>
                  <a:pt x="979" y="524"/>
                  <a:pt x="952" y="524"/>
                </a:cubicBezTo>
                <a:cubicBezTo>
                  <a:pt x="900" y="524"/>
                  <a:pt x="858" y="482"/>
                  <a:pt x="858" y="430"/>
                </a:cubicBezTo>
                <a:cubicBezTo>
                  <a:pt x="858" y="378"/>
                  <a:pt x="900" y="336"/>
                  <a:pt x="952" y="336"/>
                </a:cubicBezTo>
                <a:cubicBezTo>
                  <a:pt x="979" y="336"/>
                  <a:pt x="1033" y="360"/>
                  <a:pt x="1033" y="360"/>
                </a:cubicBezTo>
                <a:cubicBezTo>
                  <a:pt x="1065" y="374"/>
                  <a:pt x="1092" y="356"/>
                  <a:pt x="1092" y="321"/>
                </a:cubicBezTo>
                <a:cubicBezTo>
                  <a:pt x="1092" y="65"/>
                  <a:pt x="1092" y="65"/>
                  <a:pt x="1092" y="65"/>
                </a:cubicBezTo>
                <a:cubicBezTo>
                  <a:pt x="1092" y="61"/>
                  <a:pt x="1093" y="56"/>
                  <a:pt x="1094" y="52"/>
                </a:cubicBezTo>
                <a:cubicBezTo>
                  <a:pt x="1094" y="0"/>
                  <a:pt x="1094" y="0"/>
                  <a:pt x="1094" y="0"/>
                </a:cubicBezTo>
                <a:cubicBezTo>
                  <a:pt x="1029" y="0"/>
                  <a:pt x="1029" y="0"/>
                  <a:pt x="1029" y="0"/>
                </a:cubicBezTo>
                <a:cubicBezTo>
                  <a:pt x="773" y="0"/>
                  <a:pt x="773" y="0"/>
                  <a:pt x="773" y="0"/>
                </a:cubicBezTo>
                <a:cubicBezTo>
                  <a:pt x="737" y="0"/>
                  <a:pt x="720" y="27"/>
                  <a:pt x="734" y="60"/>
                </a:cubicBezTo>
                <a:cubicBezTo>
                  <a:pt x="734" y="60"/>
                  <a:pt x="758" y="114"/>
                  <a:pt x="758" y="141"/>
                </a:cubicBezTo>
                <a:cubicBezTo>
                  <a:pt x="758" y="193"/>
                  <a:pt x="716" y="235"/>
                  <a:pt x="664" y="235"/>
                </a:cubicBezTo>
                <a:cubicBezTo>
                  <a:pt x="612" y="235"/>
                  <a:pt x="570" y="193"/>
                  <a:pt x="570" y="141"/>
                </a:cubicBezTo>
                <a:cubicBezTo>
                  <a:pt x="570" y="114"/>
                  <a:pt x="593" y="60"/>
                  <a:pt x="593" y="60"/>
                </a:cubicBezTo>
                <a:cubicBezTo>
                  <a:pt x="608" y="27"/>
                  <a:pt x="590" y="0"/>
                  <a:pt x="554" y="0"/>
                </a:cubicBezTo>
                <a:cubicBezTo>
                  <a:pt x="299" y="0"/>
                  <a:pt x="299" y="0"/>
                  <a:pt x="299" y="0"/>
                </a:cubicBezTo>
                <a:cubicBezTo>
                  <a:pt x="234" y="0"/>
                  <a:pt x="234" y="0"/>
                  <a:pt x="234" y="0"/>
                </a:cubicBezTo>
                <a:cubicBezTo>
                  <a:pt x="234" y="65"/>
                  <a:pt x="234" y="65"/>
                  <a:pt x="234" y="65"/>
                </a:cubicBezTo>
                <a:cubicBezTo>
                  <a:pt x="234" y="321"/>
                  <a:pt x="234" y="321"/>
                  <a:pt x="234" y="321"/>
                </a:cubicBezTo>
                <a:cubicBezTo>
                  <a:pt x="234" y="356"/>
                  <a:pt x="207" y="374"/>
                  <a:pt x="174" y="360"/>
                </a:cubicBezTo>
                <a:cubicBezTo>
                  <a:pt x="174" y="360"/>
                  <a:pt x="121" y="336"/>
                  <a:pt x="94" y="336"/>
                </a:cubicBezTo>
                <a:cubicBezTo>
                  <a:pt x="42" y="336"/>
                  <a:pt x="0" y="378"/>
                  <a:pt x="0" y="430"/>
                </a:cubicBezTo>
                <a:cubicBezTo>
                  <a:pt x="0" y="482"/>
                  <a:pt x="42" y="524"/>
                  <a:pt x="94" y="524"/>
                </a:cubicBezTo>
                <a:close/>
              </a:path>
            </a:pathLst>
          </a:custGeom>
          <a:solidFill>
            <a:schemeClr val="accent4">
              <a:lumMod val="25000"/>
              <a:lumOff val="75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sp>
        <p:nvSpPr>
          <p:cNvPr id="31" name="TextBox 72">
            <a:extLst>
              <a:ext uri="{FF2B5EF4-FFF2-40B4-BE49-F238E27FC236}">
                <a16:creationId xmlns:a16="http://schemas.microsoft.com/office/drawing/2014/main" xmlns="" id="{650E8AB4-2C6F-4953-8687-CDFF6FF48E42}"/>
              </a:ext>
            </a:extLst>
          </p:cNvPr>
          <p:cNvSpPr txBox="1"/>
          <p:nvPr/>
        </p:nvSpPr>
        <p:spPr>
          <a:xfrm>
            <a:off x="3851920" y="1270623"/>
            <a:ext cx="1378852" cy="41549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x-none" sz="2100" b="1">
                <a:solidFill>
                  <a:srgbClr val="FF0000"/>
                </a:solidFill>
              </a:rPr>
              <a:t>1:1 </a:t>
            </a:r>
            <a:r>
              <a:rPr lang="de-CH" sz="2100" b="1">
                <a:solidFill>
                  <a:srgbClr val="FF0000"/>
                </a:solidFill>
              </a:rPr>
              <a:t>G</a:t>
            </a:r>
            <a:r>
              <a:rPr lang="x-none" sz="2100" b="1">
                <a:solidFill>
                  <a:srgbClr val="FF0000"/>
                </a:solidFill>
              </a:rPr>
              <a:t>e</a:t>
            </a:r>
            <a:r>
              <a:rPr lang="de-CH" sz="2100" b="1">
                <a:solidFill>
                  <a:srgbClr val="FF0000"/>
                </a:solidFill>
              </a:rPr>
              <a:t>r</a:t>
            </a:r>
            <a:r>
              <a:rPr lang="x-none" sz="2100" b="1">
                <a:solidFill>
                  <a:srgbClr val="FF0000"/>
                </a:solidFill>
              </a:rPr>
              <a:t>ä</a:t>
            </a:r>
            <a:r>
              <a:rPr lang="de-CH" sz="2100" b="1">
                <a:solidFill>
                  <a:srgbClr val="FF0000"/>
                </a:solidFill>
              </a:rPr>
              <a:t>t</a:t>
            </a:r>
            <a:r>
              <a:rPr lang="x-none" sz="2100" b="1">
                <a:solidFill>
                  <a:srgbClr val="FF0000"/>
                </a:solidFill>
              </a:rPr>
              <a:t>e</a:t>
            </a:r>
            <a:endParaRPr lang="en-US" sz="2100" b="1">
              <a:solidFill>
                <a:srgbClr val="FF0000"/>
              </a:solidFill>
            </a:endParaRPr>
          </a:p>
        </p:txBody>
      </p:sp>
      <p:sp>
        <p:nvSpPr>
          <p:cNvPr id="34" name="TextBox 75">
            <a:extLst>
              <a:ext uri="{FF2B5EF4-FFF2-40B4-BE49-F238E27FC236}">
                <a16:creationId xmlns:a16="http://schemas.microsoft.com/office/drawing/2014/main" xmlns="" id="{43AC03A2-E293-4B30-B41A-6C932831AB05}"/>
              </a:ext>
            </a:extLst>
          </p:cNvPr>
          <p:cNvSpPr txBox="1"/>
          <p:nvPr/>
        </p:nvSpPr>
        <p:spPr>
          <a:xfrm>
            <a:off x="156233" y="3344660"/>
            <a:ext cx="1582360" cy="41549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x-none" sz="2100" b="1">
                <a:solidFill>
                  <a:schemeClr val="accent5"/>
                </a:solidFill>
              </a:rPr>
              <a:t>A</a:t>
            </a:r>
            <a:r>
              <a:rPr lang="de-CH" sz="2100" b="1">
                <a:solidFill>
                  <a:schemeClr val="accent5"/>
                </a:solidFill>
              </a:rPr>
              <a:t>V</a:t>
            </a:r>
            <a:r>
              <a:rPr lang="x-none" sz="2100" b="1">
                <a:solidFill>
                  <a:schemeClr val="accent5"/>
                </a:solidFill>
              </a:rPr>
              <a:t> </a:t>
            </a:r>
            <a:r>
              <a:rPr lang="de-CH" sz="2100" b="1">
                <a:solidFill>
                  <a:schemeClr val="accent5"/>
                </a:solidFill>
              </a:rPr>
              <a:t>M</a:t>
            </a:r>
            <a:r>
              <a:rPr lang="x-none" sz="2100" b="1">
                <a:solidFill>
                  <a:schemeClr val="accent5"/>
                </a:solidFill>
              </a:rPr>
              <a:t>e</a:t>
            </a:r>
            <a:r>
              <a:rPr lang="de-CH" sz="2100" b="1">
                <a:solidFill>
                  <a:schemeClr val="accent5"/>
                </a:solidFill>
              </a:rPr>
              <a:t>d</a:t>
            </a:r>
            <a:r>
              <a:rPr lang="x-none" sz="2100" b="1" err="1">
                <a:solidFill>
                  <a:schemeClr val="accent5"/>
                </a:solidFill>
              </a:rPr>
              <a:t>i</a:t>
            </a:r>
            <a:r>
              <a:rPr lang="de-CH" sz="2100" b="1">
                <a:solidFill>
                  <a:schemeClr val="accent5"/>
                </a:solidFill>
              </a:rPr>
              <a:t>e</a:t>
            </a:r>
            <a:r>
              <a:rPr lang="x-none" sz="2100" b="1">
                <a:solidFill>
                  <a:schemeClr val="accent5"/>
                </a:solidFill>
              </a:rPr>
              <a:t>n</a:t>
            </a:r>
            <a:endParaRPr lang="en-US" sz="2100" b="1">
              <a:solidFill>
                <a:schemeClr val="accent5"/>
              </a:solidFill>
            </a:endParaRPr>
          </a:p>
        </p:txBody>
      </p:sp>
      <p:sp>
        <p:nvSpPr>
          <p:cNvPr id="37" name="TextBox 78">
            <a:extLst>
              <a:ext uri="{FF2B5EF4-FFF2-40B4-BE49-F238E27FC236}">
                <a16:creationId xmlns:a16="http://schemas.microsoft.com/office/drawing/2014/main" xmlns="" id="{1A289768-FCBF-4520-9AFD-F9EE0B0D49C1}"/>
              </a:ext>
            </a:extLst>
          </p:cNvPr>
          <p:cNvSpPr txBox="1"/>
          <p:nvPr/>
        </p:nvSpPr>
        <p:spPr>
          <a:xfrm>
            <a:off x="7231810" y="3183236"/>
            <a:ext cx="1516905" cy="738664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x-none" sz="2100" b="1">
                <a:solidFill>
                  <a:schemeClr val="accent3"/>
                </a:solidFill>
              </a:rPr>
              <a:t>S</a:t>
            </a:r>
            <a:r>
              <a:rPr lang="de-CH" sz="2100" b="1">
                <a:solidFill>
                  <a:schemeClr val="accent3"/>
                </a:solidFill>
              </a:rPr>
              <a:t>u</a:t>
            </a:r>
            <a:r>
              <a:rPr lang="x-none" sz="2100" b="1">
                <a:solidFill>
                  <a:schemeClr val="accent3"/>
                </a:solidFill>
              </a:rPr>
              <a:t>p</a:t>
            </a:r>
            <a:r>
              <a:rPr lang="de-CH" sz="2100" b="1">
                <a:solidFill>
                  <a:schemeClr val="accent3"/>
                </a:solidFill>
              </a:rPr>
              <a:t>p</a:t>
            </a:r>
            <a:r>
              <a:rPr lang="x-none" sz="2100" b="1">
                <a:solidFill>
                  <a:schemeClr val="accent3"/>
                </a:solidFill>
              </a:rPr>
              <a:t>o</a:t>
            </a:r>
            <a:r>
              <a:rPr lang="de-CH" sz="2100" b="1">
                <a:solidFill>
                  <a:schemeClr val="accent3"/>
                </a:solidFill>
              </a:rPr>
              <a:t>r</a:t>
            </a:r>
            <a:r>
              <a:rPr lang="x-none" sz="2100" b="1">
                <a:solidFill>
                  <a:schemeClr val="accent3"/>
                </a:solidFill>
              </a:rPr>
              <a:t>t-</a:t>
            </a:r>
            <a:r>
              <a:rPr lang="de-CH" sz="2100" b="1">
                <a:solidFill>
                  <a:schemeClr val="accent3"/>
                </a:solidFill>
              </a:rPr>
              <a:t>P</a:t>
            </a:r>
            <a:r>
              <a:rPr lang="x-none" sz="2100" b="1">
                <a:solidFill>
                  <a:schemeClr val="accent3"/>
                </a:solidFill>
              </a:rPr>
              <a:t>r</a:t>
            </a:r>
            <a:r>
              <a:rPr lang="de-CH" sz="2100" b="1">
                <a:solidFill>
                  <a:schemeClr val="accent3"/>
                </a:solidFill>
              </a:rPr>
              <a:t>o</a:t>
            </a:r>
            <a:r>
              <a:rPr lang="x-none" sz="2100" b="1">
                <a:solidFill>
                  <a:schemeClr val="accent3"/>
                </a:solidFill>
              </a:rPr>
              <a:t>z</a:t>
            </a:r>
            <a:r>
              <a:rPr lang="de-CH" sz="2100" b="1">
                <a:solidFill>
                  <a:schemeClr val="accent3"/>
                </a:solidFill>
              </a:rPr>
              <a:t>e</a:t>
            </a:r>
            <a:r>
              <a:rPr lang="x-none" sz="2100" b="1">
                <a:solidFill>
                  <a:schemeClr val="accent3"/>
                </a:solidFill>
              </a:rPr>
              <a:t>s</a:t>
            </a:r>
            <a:r>
              <a:rPr lang="de-CH" sz="2100" b="1">
                <a:solidFill>
                  <a:schemeClr val="accent3"/>
                </a:solidFill>
              </a:rPr>
              <a:t>s</a:t>
            </a:r>
            <a:r>
              <a:rPr lang="x-none" sz="2100" b="1">
                <a:solidFill>
                  <a:schemeClr val="accent3"/>
                </a:solidFill>
              </a:rPr>
              <a:t>e</a:t>
            </a:r>
            <a:endParaRPr lang="en-US" sz="2100" b="1">
              <a:solidFill>
                <a:schemeClr val="accent3"/>
              </a:solidFill>
            </a:endParaRPr>
          </a:p>
        </p:txBody>
      </p:sp>
      <p:sp>
        <p:nvSpPr>
          <p:cNvPr id="40" name="TextBox 81">
            <a:extLst>
              <a:ext uri="{FF2B5EF4-FFF2-40B4-BE49-F238E27FC236}">
                <a16:creationId xmlns:a16="http://schemas.microsoft.com/office/drawing/2014/main" xmlns="" id="{13AA69A4-B309-41DC-A7B7-1B6EC7993CCA}"/>
              </a:ext>
            </a:extLst>
          </p:cNvPr>
          <p:cNvSpPr txBox="1"/>
          <p:nvPr/>
        </p:nvSpPr>
        <p:spPr>
          <a:xfrm>
            <a:off x="-165550" y="2140418"/>
            <a:ext cx="1885195" cy="41549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x-none" sz="2100" b="1">
                <a:solidFill>
                  <a:schemeClr val="accent2"/>
                </a:solidFill>
              </a:rPr>
              <a:t>WLAN</a:t>
            </a:r>
            <a:endParaRPr lang="en-US" sz="2100" b="1">
              <a:solidFill>
                <a:schemeClr val="accent2"/>
              </a:solidFill>
            </a:endParaRPr>
          </a:p>
        </p:txBody>
      </p:sp>
      <p:sp>
        <p:nvSpPr>
          <p:cNvPr id="42" name="Freeform 13">
            <a:extLst>
              <a:ext uri="{FF2B5EF4-FFF2-40B4-BE49-F238E27FC236}">
                <a16:creationId xmlns:a16="http://schemas.microsoft.com/office/drawing/2014/main" xmlns="" id="{FCF75EDE-6E93-4378-BD75-9467DE09B641}"/>
              </a:ext>
            </a:extLst>
          </p:cNvPr>
          <p:cNvSpPr>
            <a:spLocks/>
          </p:cNvSpPr>
          <p:nvPr/>
        </p:nvSpPr>
        <p:spPr bwMode="auto">
          <a:xfrm>
            <a:off x="2240781" y="1490244"/>
            <a:ext cx="1913711" cy="1541852"/>
          </a:xfrm>
          <a:custGeom>
            <a:avLst/>
            <a:gdLst>
              <a:gd name="T0" fmla="*/ 1000 w 1095"/>
              <a:gd name="T1" fmla="*/ 571 h 1094"/>
              <a:gd name="T2" fmla="*/ 920 w 1095"/>
              <a:gd name="T3" fmla="*/ 594 h 1094"/>
              <a:gd name="T4" fmla="*/ 860 w 1095"/>
              <a:gd name="T5" fmla="*/ 555 h 1094"/>
              <a:gd name="T6" fmla="*/ 860 w 1095"/>
              <a:gd name="T7" fmla="*/ 300 h 1094"/>
              <a:gd name="T8" fmla="*/ 860 w 1095"/>
              <a:gd name="T9" fmla="*/ 300 h 1094"/>
              <a:gd name="T10" fmla="*/ 860 w 1095"/>
              <a:gd name="T11" fmla="*/ 235 h 1094"/>
              <a:gd name="T12" fmla="*/ 795 w 1095"/>
              <a:gd name="T13" fmla="*/ 235 h 1094"/>
              <a:gd name="T14" fmla="*/ 795 w 1095"/>
              <a:gd name="T15" fmla="*/ 235 h 1094"/>
              <a:gd name="T16" fmla="*/ 540 w 1095"/>
              <a:gd name="T17" fmla="*/ 235 h 1094"/>
              <a:gd name="T18" fmla="*/ 501 w 1095"/>
              <a:gd name="T19" fmla="*/ 175 h 1094"/>
              <a:gd name="T20" fmla="*/ 501 w 1095"/>
              <a:gd name="T21" fmla="*/ 175 h 1094"/>
              <a:gd name="T22" fmla="*/ 524 w 1095"/>
              <a:gd name="T23" fmla="*/ 94 h 1094"/>
              <a:gd name="T24" fmla="*/ 524 w 1095"/>
              <a:gd name="T25" fmla="*/ 94 h 1094"/>
              <a:gd name="T26" fmla="*/ 524 w 1095"/>
              <a:gd name="T27" fmla="*/ 94 h 1094"/>
              <a:gd name="T28" fmla="*/ 524 w 1095"/>
              <a:gd name="T29" fmla="*/ 94 h 1094"/>
              <a:gd name="T30" fmla="*/ 511 w 1095"/>
              <a:gd name="T31" fmla="*/ 46 h 1094"/>
              <a:gd name="T32" fmla="*/ 508 w 1095"/>
              <a:gd name="T33" fmla="*/ 42 h 1094"/>
              <a:gd name="T34" fmla="*/ 430 w 1095"/>
              <a:gd name="T35" fmla="*/ 0 h 1094"/>
              <a:gd name="T36" fmla="*/ 352 w 1095"/>
              <a:gd name="T37" fmla="*/ 42 h 1094"/>
              <a:gd name="T38" fmla="*/ 350 w 1095"/>
              <a:gd name="T39" fmla="*/ 46 h 1094"/>
              <a:gd name="T40" fmla="*/ 336 w 1095"/>
              <a:gd name="T41" fmla="*/ 94 h 1094"/>
              <a:gd name="T42" fmla="*/ 336 w 1095"/>
              <a:gd name="T43" fmla="*/ 94 h 1094"/>
              <a:gd name="T44" fmla="*/ 336 w 1095"/>
              <a:gd name="T45" fmla="*/ 94 h 1094"/>
              <a:gd name="T46" fmla="*/ 336 w 1095"/>
              <a:gd name="T47" fmla="*/ 94 h 1094"/>
              <a:gd name="T48" fmla="*/ 360 w 1095"/>
              <a:gd name="T49" fmla="*/ 175 h 1094"/>
              <a:gd name="T50" fmla="*/ 360 w 1095"/>
              <a:gd name="T51" fmla="*/ 175 h 1094"/>
              <a:gd name="T52" fmla="*/ 321 w 1095"/>
              <a:gd name="T53" fmla="*/ 235 h 1094"/>
              <a:gd name="T54" fmla="*/ 66 w 1095"/>
              <a:gd name="T55" fmla="*/ 235 h 1094"/>
              <a:gd name="T56" fmla="*/ 65 w 1095"/>
              <a:gd name="T57" fmla="*/ 235 h 1094"/>
              <a:gd name="T58" fmla="*/ 0 w 1095"/>
              <a:gd name="T59" fmla="*/ 235 h 1094"/>
              <a:gd name="T60" fmla="*/ 0 w 1095"/>
              <a:gd name="T61" fmla="*/ 286 h 1094"/>
              <a:gd name="T62" fmla="*/ 2 w 1095"/>
              <a:gd name="T63" fmla="*/ 300 h 1094"/>
              <a:gd name="T64" fmla="*/ 2 w 1095"/>
              <a:gd name="T65" fmla="*/ 555 h 1094"/>
              <a:gd name="T66" fmla="*/ 62 w 1095"/>
              <a:gd name="T67" fmla="*/ 594 h 1094"/>
              <a:gd name="T68" fmla="*/ 142 w 1095"/>
              <a:gd name="T69" fmla="*/ 571 h 1094"/>
              <a:gd name="T70" fmla="*/ 236 w 1095"/>
              <a:gd name="T71" fmla="*/ 665 h 1094"/>
              <a:gd name="T72" fmla="*/ 142 w 1095"/>
              <a:gd name="T73" fmla="*/ 759 h 1094"/>
              <a:gd name="T74" fmla="*/ 62 w 1095"/>
              <a:gd name="T75" fmla="*/ 735 h 1094"/>
              <a:gd name="T76" fmla="*/ 2 w 1095"/>
              <a:gd name="T77" fmla="*/ 774 h 1094"/>
              <a:gd name="T78" fmla="*/ 2 w 1095"/>
              <a:gd name="T79" fmla="*/ 1029 h 1094"/>
              <a:gd name="T80" fmla="*/ 0 w 1095"/>
              <a:gd name="T81" fmla="*/ 1043 h 1094"/>
              <a:gd name="T82" fmla="*/ 0 w 1095"/>
              <a:gd name="T83" fmla="*/ 1094 h 1094"/>
              <a:gd name="T84" fmla="*/ 66 w 1095"/>
              <a:gd name="T85" fmla="*/ 1094 h 1094"/>
              <a:gd name="T86" fmla="*/ 321 w 1095"/>
              <a:gd name="T87" fmla="*/ 1094 h 1094"/>
              <a:gd name="T88" fmla="*/ 360 w 1095"/>
              <a:gd name="T89" fmla="*/ 1035 h 1094"/>
              <a:gd name="T90" fmla="*/ 336 w 1095"/>
              <a:gd name="T91" fmla="*/ 954 h 1094"/>
              <a:gd name="T92" fmla="*/ 430 w 1095"/>
              <a:gd name="T93" fmla="*/ 860 h 1094"/>
              <a:gd name="T94" fmla="*/ 524 w 1095"/>
              <a:gd name="T95" fmla="*/ 954 h 1094"/>
              <a:gd name="T96" fmla="*/ 501 w 1095"/>
              <a:gd name="T97" fmla="*/ 1035 h 1094"/>
              <a:gd name="T98" fmla="*/ 540 w 1095"/>
              <a:gd name="T99" fmla="*/ 1094 h 1094"/>
              <a:gd name="T100" fmla="*/ 795 w 1095"/>
              <a:gd name="T101" fmla="*/ 1094 h 1094"/>
              <a:gd name="T102" fmla="*/ 860 w 1095"/>
              <a:gd name="T103" fmla="*/ 1094 h 1094"/>
              <a:gd name="T104" fmla="*/ 860 w 1095"/>
              <a:gd name="T105" fmla="*/ 1029 h 1094"/>
              <a:gd name="T106" fmla="*/ 860 w 1095"/>
              <a:gd name="T107" fmla="*/ 774 h 1094"/>
              <a:gd name="T108" fmla="*/ 920 w 1095"/>
              <a:gd name="T109" fmla="*/ 735 h 1094"/>
              <a:gd name="T110" fmla="*/ 1000 w 1095"/>
              <a:gd name="T111" fmla="*/ 759 h 1094"/>
              <a:gd name="T112" fmla="*/ 1095 w 1095"/>
              <a:gd name="T113" fmla="*/ 665 h 1094"/>
              <a:gd name="T114" fmla="*/ 1000 w 1095"/>
              <a:gd name="T115" fmla="*/ 571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95" h="1094">
                <a:moveTo>
                  <a:pt x="1000" y="571"/>
                </a:moveTo>
                <a:cubicBezTo>
                  <a:pt x="974" y="571"/>
                  <a:pt x="920" y="594"/>
                  <a:pt x="920" y="594"/>
                </a:cubicBezTo>
                <a:cubicBezTo>
                  <a:pt x="887" y="609"/>
                  <a:pt x="860" y="591"/>
                  <a:pt x="860" y="555"/>
                </a:cubicBezTo>
                <a:cubicBezTo>
                  <a:pt x="860" y="300"/>
                  <a:pt x="860" y="300"/>
                  <a:pt x="860" y="300"/>
                </a:cubicBezTo>
                <a:cubicBezTo>
                  <a:pt x="860" y="300"/>
                  <a:pt x="860" y="300"/>
                  <a:pt x="860" y="300"/>
                </a:cubicBezTo>
                <a:cubicBezTo>
                  <a:pt x="860" y="235"/>
                  <a:pt x="860" y="235"/>
                  <a:pt x="860" y="235"/>
                </a:cubicBezTo>
                <a:cubicBezTo>
                  <a:pt x="795" y="235"/>
                  <a:pt x="795" y="235"/>
                  <a:pt x="795" y="235"/>
                </a:cubicBezTo>
                <a:cubicBezTo>
                  <a:pt x="795" y="235"/>
                  <a:pt x="795" y="235"/>
                  <a:pt x="795" y="235"/>
                </a:cubicBezTo>
                <a:cubicBezTo>
                  <a:pt x="540" y="235"/>
                  <a:pt x="540" y="235"/>
                  <a:pt x="540" y="235"/>
                </a:cubicBezTo>
                <a:cubicBezTo>
                  <a:pt x="504" y="235"/>
                  <a:pt x="486" y="208"/>
                  <a:pt x="501" y="175"/>
                </a:cubicBezTo>
                <a:cubicBezTo>
                  <a:pt x="501" y="175"/>
                  <a:pt x="501" y="175"/>
                  <a:pt x="501" y="175"/>
                </a:cubicBezTo>
                <a:cubicBezTo>
                  <a:pt x="503" y="171"/>
                  <a:pt x="524" y="120"/>
                  <a:pt x="524" y="94"/>
                </a:cubicBezTo>
                <a:cubicBezTo>
                  <a:pt x="524" y="94"/>
                  <a:pt x="524" y="94"/>
                  <a:pt x="524" y="94"/>
                </a:cubicBezTo>
                <a:cubicBezTo>
                  <a:pt x="524" y="94"/>
                  <a:pt x="524" y="94"/>
                  <a:pt x="524" y="94"/>
                </a:cubicBezTo>
                <a:cubicBezTo>
                  <a:pt x="524" y="94"/>
                  <a:pt x="524" y="94"/>
                  <a:pt x="524" y="94"/>
                </a:cubicBezTo>
                <a:cubicBezTo>
                  <a:pt x="524" y="77"/>
                  <a:pt x="519" y="60"/>
                  <a:pt x="511" y="46"/>
                </a:cubicBezTo>
                <a:cubicBezTo>
                  <a:pt x="510" y="44"/>
                  <a:pt x="509" y="43"/>
                  <a:pt x="508" y="42"/>
                </a:cubicBezTo>
                <a:cubicBezTo>
                  <a:pt x="491" y="17"/>
                  <a:pt x="463" y="0"/>
                  <a:pt x="430" y="0"/>
                </a:cubicBezTo>
                <a:cubicBezTo>
                  <a:pt x="398" y="0"/>
                  <a:pt x="369" y="17"/>
                  <a:pt x="352" y="42"/>
                </a:cubicBezTo>
                <a:cubicBezTo>
                  <a:pt x="351" y="43"/>
                  <a:pt x="351" y="44"/>
                  <a:pt x="350" y="46"/>
                </a:cubicBezTo>
                <a:cubicBezTo>
                  <a:pt x="341" y="60"/>
                  <a:pt x="336" y="77"/>
                  <a:pt x="336" y="94"/>
                </a:cubicBezTo>
                <a:cubicBezTo>
                  <a:pt x="336" y="94"/>
                  <a:pt x="336" y="94"/>
                  <a:pt x="336" y="94"/>
                </a:cubicBezTo>
                <a:cubicBezTo>
                  <a:pt x="336" y="94"/>
                  <a:pt x="336" y="94"/>
                  <a:pt x="336" y="94"/>
                </a:cubicBezTo>
                <a:cubicBezTo>
                  <a:pt x="336" y="94"/>
                  <a:pt x="336" y="94"/>
                  <a:pt x="336" y="94"/>
                </a:cubicBezTo>
                <a:cubicBezTo>
                  <a:pt x="336" y="120"/>
                  <a:pt x="358" y="171"/>
                  <a:pt x="360" y="175"/>
                </a:cubicBezTo>
                <a:cubicBezTo>
                  <a:pt x="360" y="175"/>
                  <a:pt x="360" y="175"/>
                  <a:pt x="360" y="175"/>
                </a:cubicBezTo>
                <a:cubicBezTo>
                  <a:pt x="374" y="208"/>
                  <a:pt x="357" y="235"/>
                  <a:pt x="321" y="235"/>
                </a:cubicBezTo>
                <a:cubicBezTo>
                  <a:pt x="66" y="235"/>
                  <a:pt x="66" y="235"/>
                  <a:pt x="66" y="235"/>
                </a:cubicBezTo>
                <a:cubicBezTo>
                  <a:pt x="66" y="235"/>
                  <a:pt x="66" y="235"/>
                  <a:pt x="65" y="235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286"/>
                  <a:pt x="0" y="286"/>
                  <a:pt x="0" y="286"/>
                </a:cubicBezTo>
                <a:cubicBezTo>
                  <a:pt x="1" y="291"/>
                  <a:pt x="2" y="295"/>
                  <a:pt x="2" y="300"/>
                </a:cubicBezTo>
                <a:cubicBezTo>
                  <a:pt x="2" y="555"/>
                  <a:pt x="2" y="555"/>
                  <a:pt x="2" y="555"/>
                </a:cubicBezTo>
                <a:cubicBezTo>
                  <a:pt x="2" y="591"/>
                  <a:pt x="29" y="609"/>
                  <a:pt x="62" y="594"/>
                </a:cubicBezTo>
                <a:cubicBezTo>
                  <a:pt x="62" y="594"/>
                  <a:pt x="115" y="571"/>
                  <a:pt x="142" y="571"/>
                </a:cubicBezTo>
                <a:cubicBezTo>
                  <a:pt x="194" y="571"/>
                  <a:pt x="236" y="613"/>
                  <a:pt x="236" y="665"/>
                </a:cubicBezTo>
                <a:cubicBezTo>
                  <a:pt x="236" y="717"/>
                  <a:pt x="194" y="759"/>
                  <a:pt x="142" y="759"/>
                </a:cubicBezTo>
                <a:cubicBezTo>
                  <a:pt x="115" y="759"/>
                  <a:pt x="62" y="735"/>
                  <a:pt x="62" y="735"/>
                </a:cubicBezTo>
                <a:cubicBezTo>
                  <a:pt x="29" y="721"/>
                  <a:pt x="2" y="738"/>
                  <a:pt x="2" y="774"/>
                </a:cubicBezTo>
                <a:cubicBezTo>
                  <a:pt x="2" y="1029"/>
                  <a:pt x="2" y="1029"/>
                  <a:pt x="2" y="1029"/>
                </a:cubicBezTo>
                <a:cubicBezTo>
                  <a:pt x="2" y="1034"/>
                  <a:pt x="1" y="1039"/>
                  <a:pt x="0" y="1043"/>
                </a:cubicBezTo>
                <a:cubicBezTo>
                  <a:pt x="0" y="1094"/>
                  <a:pt x="0" y="1094"/>
                  <a:pt x="0" y="1094"/>
                </a:cubicBezTo>
                <a:cubicBezTo>
                  <a:pt x="66" y="1094"/>
                  <a:pt x="66" y="1094"/>
                  <a:pt x="66" y="1094"/>
                </a:cubicBezTo>
                <a:cubicBezTo>
                  <a:pt x="321" y="1094"/>
                  <a:pt x="321" y="1094"/>
                  <a:pt x="321" y="1094"/>
                </a:cubicBezTo>
                <a:cubicBezTo>
                  <a:pt x="357" y="1094"/>
                  <a:pt x="374" y="1068"/>
                  <a:pt x="360" y="1035"/>
                </a:cubicBezTo>
                <a:cubicBezTo>
                  <a:pt x="360" y="1035"/>
                  <a:pt x="336" y="981"/>
                  <a:pt x="336" y="954"/>
                </a:cubicBezTo>
                <a:cubicBezTo>
                  <a:pt x="336" y="902"/>
                  <a:pt x="378" y="860"/>
                  <a:pt x="430" y="860"/>
                </a:cubicBezTo>
                <a:cubicBezTo>
                  <a:pt x="482" y="860"/>
                  <a:pt x="524" y="902"/>
                  <a:pt x="524" y="954"/>
                </a:cubicBezTo>
                <a:cubicBezTo>
                  <a:pt x="524" y="981"/>
                  <a:pt x="501" y="1035"/>
                  <a:pt x="501" y="1035"/>
                </a:cubicBezTo>
                <a:cubicBezTo>
                  <a:pt x="486" y="1068"/>
                  <a:pt x="504" y="1094"/>
                  <a:pt x="540" y="1094"/>
                </a:cubicBezTo>
                <a:cubicBezTo>
                  <a:pt x="795" y="1094"/>
                  <a:pt x="795" y="1094"/>
                  <a:pt x="795" y="1094"/>
                </a:cubicBezTo>
                <a:cubicBezTo>
                  <a:pt x="860" y="1094"/>
                  <a:pt x="860" y="1094"/>
                  <a:pt x="860" y="1094"/>
                </a:cubicBezTo>
                <a:cubicBezTo>
                  <a:pt x="860" y="1029"/>
                  <a:pt x="860" y="1029"/>
                  <a:pt x="860" y="1029"/>
                </a:cubicBezTo>
                <a:cubicBezTo>
                  <a:pt x="860" y="774"/>
                  <a:pt x="860" y="774"/>
                  <a:pt x="860" y="774"/>
                </a:cubicBezTo>
                <a:cubicBezTo>
                  <a:pt x="860" y="738"/>
                  <a:pt x="887" y="721"/>
                  <a:pt x="920" y="735"/>
                </a:cubicBezTo>
                <a:cubicBezTo>
                  <a:pt x="920" y="735"/>
                  <a:pt x="974" y="759"/>
                  <a:pt x="1000" y="759"/>
                </a:cubicBezTo>
                <a:cubicBezTo>
                  <a:pt x="1052" y="759"/>
                  <a:pt x="1095" y="717"/>
                  <a:pt x="1095" y="665"/>
                </a:cubicBezTo>
                <a:cubicBezTo>
                  <a:pt x="1095" y="613"/>
                  <a:pt x="1052" y="571"/>
                  <a:pt x="1000" y="571"/>
                </a:cubicBezTo>
                <a:close/>
              </a:path>
            </a:pathLst>
          </a:custGeo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pic>
        <p:nvPicPr>
          <p:cNvPr id="47" name="Grafik 46" descr="Drahtlos">
            <a:extLst>
              <a:ext uri="{FF2B5EF4-FFF2-40B4-BE49-F238E27FC236}">
                <a16:creationId xmlns:a16="http://schemas.microsoft.com/office/drawing/2014/main" xmlns="" id="{65F59F44-43B5-4F67-8C98-4637CBF472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10800000">
            <a:off x="2644546" y="2081654"/>
            <a:ext cx="929689" cy="697267"/>
          </a:xfrm>
          <a:prstGeom prst="rect">
            <a:avLst/>
          </a:prstGeom>
        </p:spPr>
      </p:pic>
      <p:pic>
        <p:nvPicPr>
          <p:cNvPr id="49" name="Grafik 48" descr="Workflow">
            <a:extLst>
              <a:ext uri="{FF2B5EF4-FFF2-40B4-BE49-F238E27FC236}">
                <a16:creationId xmlns:a16="http://schemas.microsoft.com/office/drawing/2014/main" xmlns="" id="{F0FAC7C3-1853-455F-96BA-6B34E16D62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347850" y="3165528"/>
            <a:ext cx="1055149" cy="791362"/>
          </a:xfrm>
          <a:prstGeom prst="rect">
            <a:avLst/>
          </a:prstGeom>
        </p:spPr>
      </p:pic>
      <p:pic>
        <p:nvPicPr>
          <p:cNvPr id="51" name="Grafik 50" descr="Projektor">
            <a:extLst>
              <a:ext uri="{FF2B5EF4-FFF2-40B4-BE49-F238E27FC236}">
                <a16:creationId xmlns:a16="http://schemas.microsoft.com/office/drawing/2014/main" xmlns="" id="{E503ED2B-1EF2-4C6F-9899-D760ECEDE7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277516" y="3195375"/>
            <a:ext cx="1055149" cy="791362"/>
          </a:xfrm>
          <a:prstGeom prst="rect">
            <a:avLst/>
          </a:prstGeom>
        </p:spPr>
      </p:pic>
      <p:grpSp>
        <p:nvGrpSpPr>
          <p:cNvPr id="58" name="Gruppieren 57">
            <a:extLst>
              <a:ext uri="{FF2B5EF4-FFF2-40B4-BE49-F238E27FC236}">
                <a16:creationId xmlns:a16="http://schemas.microsoft.com/office/drawing/2014/main" xmlns="" id="{3CCD2C9F-B8CC-4C9B-90D2-C72771363BC1}"/>
              </a:ext>
            </a:extLst>
          </p:cNvPr>
          <p:cNvGrpSpPr/>
          <p:nvPr/>
        </p:nvGrpSpPr>
        <p:grpSpPr>
          <a:xfrm>
            <a:off x="3893977" y="3336077"/>
            <a:ext cx="946962" cy="744003"/>
            <a:chOff x="3093940" y="369487"/>
            <a:chExt cx="914400" cy="914400"/>
          </a:xfrm>
        </p:grpSpPr>
        <p:pic>
          <p:nvPicPr>
            <p:cNvPr id="55" name="Grafik 54" descr="Zahnräder">
              <a:extLst>
                <a:ext uri="{FF2B5EF4-FFF2-40B4-BE49-F238E27FC236}">
                  <a16:creationId xmlns:a16="http://schemas.microsoft.com/office/drawing/2014/main" xmlns="" id="{BE5D6767-6B75-4E06-8EB3-CFE4026AC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3275856" y="496502"/>
              <a:ext cx="540270" cy="540270"/>
            </a:xfrm>
            <a:prstGeom prst="rect">
              <a:avLst/>
            </a:prstGeom>
          </p:spPr>
        </p:pic>
        <p:pic>
          <p:nvPicPr>
            <p:cNvPr id="57" name="Grafik 56" descr="Monitor">
              <a:extLst>
                <a:ext uri="{FF2B5EF4-FFF2-40B4-BE49-F238E27FC236}">
                  <a16:creationId xmlns:a16="http://schemas.microsoft.com/office/drawing/2014/main" xmlns="" id="{56798BC7-F49C-4EBD-A376-893394A2C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3093940" y="369487"/>
              <a:ext cx="914400" cy="914400"/>
            </a:xfrm>
            <a:prstGeom prst="rect">
              <a:avLst/>
            </a:prstGeom>
          </p:spPr>
        </p:pic>
      </p:grpSp>
      <p:sp>
        <p:nvSpPr>
          <p:cNvPr id="59" name="Freeform: Shape 38">
            <a:extLst>
              <a:ext uri="{FF2B5EF4-FFF2-40B4-BE49-F238E27FC236}">
                <a16:creationId xmlns:a16="http://schemas.microsoft.com/office/drawing/2014/main" xmlns="" id="{62120F6B-ABF0-4A83-8554-F9B9BD162732}"/>
              </a:ext>
            </a:extLst>
          </p:cNvPr>
          <p:cNvSpPr>
            <a:spLocks/>
          </p:cNvSpPr>
          <p:nvPr/>
        </p:nvSpPr>
        <p:spPr bwMode="auto">
          <a:xfrm>
            <a:off x="3744001" y="1819800"/>
            <a:ext cx="1924433" cy="1544783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rgbClr val="FF0066"/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/>
          </a:p>
        </p:txBody>
      </p:sp>
      <p:pic>
        <p:nvPicPr>
          <p:cNvPr id="53" name="Grafik 52" descr="Laptop">
            <a:extLst>
              <a:ext uri="{FF2B5EF4-FFF2-40B4-BE49-F238E27FC236}">
                <a16:creationId xmlns:a16="http://schemas.microsoft.com/office/drawing/2014/main" xmlns="" id="{1E72F1BB-9BA3-4D5C-A3DB-6DAAB20AA5C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095897" y="2053967"/>
            <a:ext cx="1055149" cy="791362"/>
          </a:xfrm>
          <a:prstGeom prst="rect">
            <a:avLst/>
          </a:prstGeom>
        </p:spPr>
      </p:pic>
      <p:sp>
        <p:nvSpPr>
          <p:cNvPr id="64" name="TextBox 78">
            <a:extLst>
              <a:ext uri="{FF2B5EF4-FFF2-40B4-BE49-F238E27FC236}">
                <a16:creationId xmlns:a16="http://schemas.microsoft.com/office/drawing/2014/main" xmlns="" id="{AB2DAC82-70AA-4FF9-9B0E-30D89B0CFF41}"/>
              </a:ext>
            </a:extLst>
          </p:cNvPr>
          <p:cNvSpPr txBox="1"/>
          <p:nvPr/>
        </p:nvSpPr>
        <p:spPr>
          <a:xfrm>
            <a:off x="3491880" y="4466098"/>
            <a:ext cx="2113944" cy="41549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de-CH" sz="2100" b="1">
                <a:solidFill>
                  <a:schemeClr val="accent4">
                    <a:lumMod val="25000"/>
                    <a:lumOff val="75000"/>
                  </a:schemeClr>
                </a:solidFill>
              </a:rPr>
              <a:t>S</a:t>
            </a:r>
            <a:r>
              <a:rPr lang="x-none" sz="2100" b="1">
                <a:solidFill>
                  <a:schemeClr val="accent4">
                    <a:lumMod val="25000"/>
                    <a:lumOff val="75000"/>
                  </a:schemeClr>
                </a:solidFill>
              </a:rPr>
              <a:t>o</a:t>
            </a:r>
            <a:r>
              <a:rPr lang="de-CH" sz="2100" b="1">
                <a:solidFill>
                  <a:schemeClr val="accent4">
                    <a:lumMod val="25000"/>
                    <a:lumOff val="75000"/>
                  </a:schemeClr>
                </a:solidFill>
              </a:rPr>
              <a:t>f</a:t>
            </a:r>
            <a:r>
              <a:rPr lang="x-none" sz="2100" b="1" err="1">
                <a:solidFill>
                  <a:schemeClr val="accent4">
                    <a:lumMod val="25000"/>
                    <a:lumOff val="75000"/>
                  </a:schemeClr>
                </a:solidFill>
              </a:rPr>
              <a:t>twarepak</a:t>
            </a:r>
            <a:r>
              <a:rPr lang="de-CH" sz="2100" b="1">
                <a:solidFill>
                  <a:schemeClr val="accent4">
                    <a:lumMod val="25000"/>
                    <a:lumOff val="75000"/>
                  </a:schemeClr>
                </a:solidFill>
              </a:rPr>
              <a:t>e</a:t>
            </a:r>
            <a:r>
              <a:rPr lang="x-none" sz="2100" b="1">
                <a:solidFill>
                  <a:schemeClr val="accent4">
                    <a:lumMod val="25000"/>
                    <a:lumOff val="75000"/>
                  </a:schemeClr>
                </a:solidFill>
              </a:rPr>
              <a:t>t</a:t>
            </a:r>
            <a:r>
              <a:rPr lang="de-CH" sz="2100" b="1">
                <a:solidFill>
                  <a:schemeClr val="accent4">
                    <a:lumMod val="25000"/>
                    <a:lumOff val="75000"/>
                  </a:schemeClr>
                </a:solidFill>
              </a:rPr>
              <a:t>e</a:t>
            </a:r>
            <a:endParaRPr lang="en-US" sz="2100" b="1">
              <a:solidFill>
                <a:schemeClr val="accent4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67" name="TextBox 72">
            <a:extLst>
              <a:ext uri="{FF2B5EF4-FFF2-40B4-BE49-F238E27FC236}">
                <a16:creationId xmlns:a16="http://schemas.microsoft.com/office/drawing/2014/main" xmlns="" id="{018E5B6C-73F1-4191-B538-2884D597AFB5}"/>
              </a:ext>
            </a:extLst>
          </p:cNvPr>
          <p:cNvSpPr txBox="1"/>
          <p:nvPr/>
        </p:nvSpPr>
        <p:spPr>
          <a:xfrm>
            <a:off x="7231810" y="1759207"/>
            <a:ext cx="1674848" cy="10618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o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b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l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 D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v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i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c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 M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a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n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a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g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</a:t>
            </a:r>
            <a:r>
              <a:rPr lang="x-none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m</a:t>
            </a:r>
            <a:r>
              <a:rPr lang="de-CH" sz="21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</a:t>
            </a:r>
            <a:r>
              <a:rPr lang="x-none" sz="2100" b="1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nt</a:t>
            </a:r>
            <a:endParaRPr lang="en-US" sz="21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7" name="Grafik 86" descr="Datenstrom">
            <a:extLst>
              <a:ext uri="{FF2B5EF4-FFF2-40B4-BE49-F238E27FC236}">
                <a16:creationId xmlns:a16="http://schemas.microsoft.com/office/drawing/2014/main" xmlns="" id="{C4695F5B-B4D3-4DC2-AD28-9A083BF3628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5645364" y="2087387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22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grpSp>
        <p:nvGrpSpPr>
          <p:cNvPr id="39" name="Group 80">
            <a:extLst>
              <a:ext uri="{FF2B5EF4-FFF2-40B4-BE49-F238E27FC236}">
                <a16:creationId xmlns:a16="http://schemas.microsoft.com/office/drawing/2014/main" xmlns="" id="{CFA6F01A-E005-46A8-B14F-5638907CE254}"/>
              </a:ext>
            </a:extLst>
          </p:cNvPr>
          <p:cNvGrpSpPr/>
          <p:nvPr/>
        </p:nvGrpSpPr>
        <p:grpSpPr>
          <a:xfrm>
            <a:off x="3563888" y="1269128"/>
            <a:ext cx="5030246" cy="3678886"/>
            <a:chOff x="4086300" y="2845071"/>
            <a:chExt cx="9005374" cy="6540248"/>
          </a:xfrm>
        </p:grpSpPr>
        <p:sp>
          <p:nvSpPr>
            <p:cNvPr id="40" name="TextBox 81">
              <a:extLst>
                <a:ext uri="{FF2B5EF4-FFF2-40B4-BE49-F238E27FC236}">
                  <a16:creationId xmlns:a16="http://schemas.microsoft.com/office/drawing/2014/main" xmlns="" id="{13AA69A4-B309-41DC-A7B7-1B6EC7993CCA}"/>
                </a:ext>
              </a:extLst>
            </p:cNvPr>
            <p:cNvSpPr txBox="1"/>
            <p:nvPr/>
          </p:nvSpPr>
          <p:spPr>
            <a:xfrm>
              <a:off x="4086300" y="2845071"/>
              <a:ext cx="1804768" cy="71130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x-none" sz="2000" b="1">
                  <a:solidFill>
                    <a:srgbClr val="E78E23"/>
                  </a:solidFill>
                </a:rPr>
                <a:t>WLAN</a:t>
              </a:r>
              <a:endParaRPr lang="en-US" sz="2000" b="1">
                <a:solidFill>
                  <a:srgbClr val="E78E23"/>
                </a:solidFill>
              </a:endParaRPr>
            </a:p>
          </p:txBody>
        </p:sp>
        <p:sp>
          <p:nvSpPr>
            <p:cNvPr id="41" name="TextBox 82">
              <a:extLst>
                <a:ext uri="{FF2B5EF4-FFF2-40B4-BE49-F238E27FC236}">
                  <a16:creationId xmlns:a16="http://schemas.microsoft.com/office/drawing/2014/main" xmlns="" id="{D4934D91-2183-4E79-BD9B-717AE1EBD1A2}"/>
                </a:ext>
              </a:extLst>
            </p:cNvPr>
            <p:cNvSpPr txBox="1"/>
            <p:nvPr/>
          </p:nvSpPr>
          <p:spPr>
            <a:xfrm>
              <a:off x="4522574" y="3530720"/>
              <a:ext cx="8569100" cy="585459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Ziel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Ausbau</a:t>
              </a:r>
              <a:r>
                <a:rPr lang="en-US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eines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fläche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deckenden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eistungss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arken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 WLANs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en-US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bis Sommer 2021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2024)</a:t>
              </a:r>
              <a:endParaRPr lang="en-US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en-US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Aktuell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t-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 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vollumfänglich abgedeckt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Ö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en-US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Ausschreibung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ns</a:t>
              </a:r>
              <a:r>
                <a:rPr lang="de-CH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&amp;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(WLAN Access Points)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- /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 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der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vorgängig zur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 von ICT informiert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(Start ca. Juni 2020)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Start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/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en-US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ab Sommer 2020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bindung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neuen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Access Points ins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y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</a:p>
          </p:txBody>
        </p:sp>
      </p:grpSp>
      <p:sp>
        <p:nvSpPr>
          <p:cNvPr id="42" name="Freeform 13">
            <a:extLst>
              <a:ext uri="{FF2B5EF4-FFF2-40B4-BE49-F238E27FC236}">
                <a16:creationId xmlns:a16="http://schemas.microsoft.com/office/drawing/2014/main" xmlns="" id="{FCF75EDE-6E93-4378-BD75-9467DE09B641}"/>
              </a:ext>
            </a:extLst>
          </p:cNvPr>
          <p:cNvSpPr>
            <a:spLocks noChangeAspect="1"/>
          </p:cNvSpPr>
          <p:nvPr/>
        </p:nvSpPr>
        <p:spPr bwMode="auto">
          <a:xfrm>
            <a:off x="611190" y="1873219"/>
            <a:ext cx="2898682" cy="2174012"/>
          </a:xfrm>
          <a:custGeom>
            <a:avLst/>
            <a:gdLst>
              <a:gd name="T0" fmla="*/ 1000 w 1095"/>
              <a:gd name="T1" fmla="*/ 571 h 1094"/>
              <a:gd name="T2" fmla="*/ 920 w 1095"/>
              <a:gd name="T3" fmla="*/ 594 h 1094"/>
              <a:gd name="T4" fmla="*/ 860 w 1095"/>
              <a:gd name="T5" fmla="*/ 555 h 1094"/>
              <a:gd name="T6" fmla="*/ 860 w 1095"/>
              <a:gd name="T7" fmla="*/ 300 h 1094"/>
              <a:gd name="T8" fmla="*/ 860 w 1095"/>
              <a:gd name="T9" fmla="*/ 300 h 1094"/>
              <a:gd name="T10" fmla="*/ 860 w 1095"/>
              <a:gd name="T11" fmla="*/ 235 h 1094"/>
              <a:gd name="T12" fmla="*/ 795 w 1095"/>
              <a:gd name="T13" fmla="*/ 235 h 1094"/>
              <a:gd name="T14" fmla="*/ 795 w 1095"/>
              <a:gd name="T15" fmla="*/ 235 h 1094"/>
              <a:gd name="T16" fmla="*/ 540 w 1095"/>
              <a:gd name="T17" fmla="*/ 235 h 1094"/>
              <a:gd name="T18" fmla="*/ 501 w 1095"/>
              <a:gd name="T19" fmla="*/ 175 h 1094"/>
              <a:gd name="T20" fmla="*/ 501 w 1095"/>
              <a:gd name="T21" fmla="*/ 175 h 1094"/>
              <a:gd name="T22" fmla="*/ 524 w 1095"/>
              <a:gd name="T23" fmla="*/ 94 h 1094"/>
              <a:gd name="T24" fmla="*/ 524 w 1095"/>
              <a:gd name="T25" fmla="*/ 94 h 1094"/>
              <a:gd name="T26" fmla="*/ 524 w 1095"/>
              <a:gd name="T27" fmla="*/ 94 h 1094"/>
              <a:gd name="T28" fmla="*/ 524 w 1095"/>
              <a:gd name="T29" fmla="*/ 94 h 1094"/>
              <a:gd name="T30" fmla="*/ 511 w 1095"/>
              <a:gd name="T31" fmla="*/ 46 h 1094"/>
              <a:gd name="T32" fmla="*/ 508 w 1095"/>
              <a:gd name="T33" fmla="*/ 42 h 1094"/>
              <a:gd name="T34" fmla="*/ 430 w 1095"/>
              <a:gd name="T35" fmla="*/ 0 h 1094"/>
              <a:gd name="T36" fmla="*/ 352 w 1095"/>
              <a:gd name="T37" fmla="*/ 42 h 1094"/>
              <a:gd name="T38" fmla="*/ 350 w 1095"/>
              <a:gd name="T39" fmla="*/ 46 h 1094"/>
              <a:gd name="T40" fmla="*/ 336 w 1095"/>
              <a:gd name="T41" fmla="*/ 94 h 1094"/>
              <a:gd name="T42" fmla="*/ 336 w 1095"/>
              <a:gd name="T43" fmla="*/ 94 h 1094"/>
              <a:gd name="T44" fmla="*/ 336 w 1095"/>
              <a:gd name="T45" fmla="*/ 94 h 1094"/>
              <a:gd name="T46" fmla="*/ 336 w 1095"/>
              <a:gd name="T47" fmla="*/ 94 h 1094"/>
              <a:gd name="T48" fmla="*/ 360 w 1095"/>
              <a:gd name="T49" fmla="*/ 175 h 1094"/>
              <a:gd name="T50" fmla="*/ 360 w 1095"/>
              <a:gd name="T51" fmla="*/ 175 h 1094"/>
              <a:gd name="T52" fmla="*/ 321 w 1095"/>
              <a:gd name="T53" fmla="*/ 235 h 1094"/>
              <a:gd name="T54" fmla="*/ 66 w 1095"/>
              <a:gd name="T55" fmla="*/ 235 h 1094"/>
              <a:gd name="T56" fmla="*/ 65 w 1095"/>
              <a:gd name="T57" fmla="*/ 235 h 1094"/>
              <a:gd name="T58" fmla="*/ 0 w 1095"/>
              <a:gd name="T59" fmla="*/ 235 h 1094"/>
              <a:gd name="T60" fmla="*/ 0 w 1095"/>
              <a:gd name="T61" fmla="*/ 286 h 1094"/>
              <a:gd name="T62" fmla="*/ 2 w 1095"/>
              <a:gd name="T63" fmla="*/ 300 h 1094"/>
              <a:gd name="T64" fmla="*/ 2 w 1095"/>
              <a:gd name="T65" fmla="*/ 555 h 1094"/>
              <a:gd name="T66" fmla="*/ 62 w 1095"/>
              <a:gd name="T67" fmla="*/ 594 h 1094"/>
              <a:gd name="T68" fmla="*/ 142 w 1095"/>
              <a:gd name="T69" fmla="*/ 571 h 1094"/>
              <a:gd name="T70" fmla="*/ 236 w 1095"/>
              <a:gd name="T71" fmla="*/ 665 h 1094"/>
              <a:gd name="T72" fmla="*/ 142 w 1095"/>
              <a:gd name="T73" fmla="*/ 759 h 1094"/>
              <a:gd name="T74" fmla="*/ 62 w 1095"/>
              <a:gd name="T75" fmla="*/ 735 h 1094"/>
              <a:gd name="T76" fmla="*/ 2 w 1095"/>
              <a:gd name="T77" fmla="*/ 774 h 1094"/>
              <a:gd name="T78" fmla="*/ 2 w 1095"/>
              <a:gd name="T79" fmla="*/ 1029 h 1094"/>
              <a:gd name="T80" fmla="*/ 0 w 1095"/>
              <a:gd name="T81" fmla="*/ 1043 h 1094"/>
              <a:gd name="T82" fmla="*/ 0 w 1095"/>
              <a:gd name="T83" fmla="*/ 1094 h 1094"/>
              <a:gd name="T84" fmla="*/ 66 w 1095"/>
              <a:gd name="T85" fmla="*/ 1094 h 1094"/>
              <a:gd name="T86" fmla="*/ 321 w 1095"/>
              <a:gd name="T87" fmla="*/ 1094 h 1094"/>
              <a:gd name="T88" fmla="*/ 360 w 1095"/>
              <a:gd name="T89" fmla="*/ 1035 h 1094"/>
              <a:gd name="T90" fmla="*/ 336 w 1095"/>
              <a:gd name="T91" fmla="*/ 954 h 1094"/>
              <a:gd name="T92" fmla="*/ 430 w 1095"/>
              <a:gd name="T93" fmla="*/ 860 h 1094"/>
              <a:gd name="T94" fmla="*/ 524 w 1095"/>
              <a:gd name="T95" fmla="*/ 954 h 1094"/>
              <a:gd name="T96" fmla="*/ 501 w 1095"/>
              <a:gd name="T97" fmla="*/ 1035 h 1094"/>
              <a:gd name="T98" fmla="*/ 540 w 1095"/>
              <a:gd name="T99" fmla="*/ 1094 h 1094"/>
              <a:gd name="T100" fmla="*/ 795 w 1095"/>
              <a:gd name="T101" fmla="*/ 1094 h 1094"/>
              <a:gd name="T102" fmla="*/ 860 w 1095"/>
              <a:gd name="T103" fmla="*/ 1094 h 1094"/>
              <a:gd name="T104" fmla="*/ 860 w 1095"/>
              <a:gd name="T105" fmla="*/ 1029 h 1094"/>
              <a:gd name="T106" fmla="*/ 860 w 1095"/>
              <a:gd name="T107" fmla="*/ 774 h 1094"/>
              <a:gd name="T108" fmla="*/ 920 w 1095"/>
              <a:gd name="T109" fmla="*/ 735 h 1094"/>
              <a:gd name="T110" fmla="*/ 1000 w 1095"/>
              <a:gd name="T111" fmla="*/ 759 h 1094"/>
              <a:gd name="T112" fmla="*/ 1095 w 1095"/>
              <a:gd name="T113" fmla="*/ 665 h 1094"/>
              <a:gd name="T114" fmla="*/ 1000 w 1095"/>
              <a:gd name="T115" fmla="*/ 571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95" h="1094">
                <a:moveTo>
                  <a:pt x="1000" y="571"/>
                </a:moveTo>
                <a:cubicBezTo>
                  <a:pt x="974" y="571"/>
                  <a:pt x="920" y="594"/>
                  <a:pt x="920" y="594"/>
                </a:cubicBezTo>
                <a:cubicBezTo>
                  <a:pt x="887" y="609"/>
                  <a:pt x="860" y="591"/>
                  <a:pt x="860" y="555"/>
                </a:cubicBezTo>
                <a:cubicBezTo>
                  <a:pt x="860" y="300"/>
                  <a:pt x="860" y="300"/>
                  <a:pt x="860" y="300"/>
                </a:cubicBezTo>
                <a:cubicBezTo>
                  <a:pt x="860" y="300"/>
                  <a:pt x="860" y="300"/>
                  <a:pt x="860" y="300"/>
                </a:cubicBezTo>
                <a:cubicBezTo>
                  <a:pt x="860" y="235"/>
                  <a:pt x="860" y="235"/>
                  <a:pt x="860" y="235"/>
                </a:cubicBezTo>
                <a:cubicBezTo>
                  <a:pt x="795" y="235"/>
                  <a:pt x="795" y="235"/>
                  <a:pt x="795" y="235"/>
                </a:cubicBezTo>
                <a:cubicBezTo>
                  <a:pt x="795" y="235"/>
                  <a:pt x="795" y="235"/>
                  <a:pt x="795" y="235"/>
                </a:cubicBezTo>
                <a:cubicBezTo>
                  <a:pt x="540" y="235"/>
                  <a:pt x="540" y="235"/>
                  <a:pt x="540" y="235"/>
                </a:cubicBezTo>
                <a:cubicBezTo>
                  <a:pt x="504" y="235"/>
                  <a:pt x="486" y="208"/>
                  <a:pt x="501" y="175"/>
                </a:cubicBezTo>
                <a:cubicBezTo>
                  <a:pt x="501" y="175"/>
                  <a:pt x="501" y="175"/>
                  <a:pt x="501" y="175"/>
                </a:cubicBezTo>
                <a:cubicBezTo>
                  <a:pt x="503" y="171"/>
                  <a:pt x="524" y="120"/>
                  <a:pt x="524" y="94"/>
                </a:cubicBezTo>
                <a:cubicBezTo>
                  <a:pt x="524" y="94"/>
                  <a:pt x="524" y="94"/>
                  <a:pt x="524" y="94"/>
                </a:cubicBezTo>
                <a:cubicBezTo>
                  <a:pt x="524" y="94"/>
                  <a:pt x="524" y="94"/>
                  <a:pt x="524" y="94"/>
                </a:cubicBezTo>
                <a:cubicBezTo>
                  <a:pt x="524" y="94"/>
                  <a:pt x="524" y="94"/>
                  <a:pt x="524" y="94"/>
                </a:cubicBezTo>
                <a:cubicBezTo>
                  <a:pt x="524" y="77"/>
                  <a:pt x="519" y="60"/>
                  <a:pt x="511" y="46"/>
                </a:cubicBezTo>
                <a:cubicBezTo>
                  <a:pt x="510" y="44"/>
                  <a:pt x="509" y="43"/>
                  <a:pt x="508" y="42"/>
                </a:cubicBezTo>
                <a:cubicBezTo>
                  <a:pt x="491" y="17"/>
                  <a:pt x="463" y="0"/>
                  <a:pt x="430" y="0"/>
                </a:cubicBezTo>
                <a:cubicBezTo>
                  <a:pt x="398" y="0"/>
                  <a:pt x="369" y="17"/>
                  <a:pt x="352" y="42"/>
                </a:cubicBezTo>
                <a:cubicBezTo>
                  <a:pt x="351" y="43"/>
                  <a:pt x="351" y="44"/>
                  <a:pt x="350" y="46"/>
                </a:cubicBezTo>
                <a:cubicBezTo>
                  <a:pt x="341" y="60"/>
                  <a:pt x="336" y="77"/>
                  <a:pt x="336" y="94"/>
                </a:cubicBezTo>
                <a:cubicBezTo>
                  <a:pt x="336" y="94"/>
                  <a:pt x="336" y="94"/>
                  <a:pt x="336" y="94"/>
                </a:cubicBezTo>
                <a:cubicBezTo>
                  <a:pt x="336" y="94"/>
                  <a:pt x="336" y="94"/>
                  <a:pt x="336" y="94"/>
                </a:cubicBezTo>
                <a:cubicBezTo>
                  <a:pt x="336" y="94"/>
                  <a:pt x="336" y="94"/>
                  <a:pt x="336" y="94"/>
                </a:cubicBezTo>
                <a:cubicBezTo>
                  <a:pt x="336" y="120"/>
                  <a:pt x="358" y="171"/>
                  <a:pt x="360" y="175"/>
                </a:cubicBezTo>
                <a:cubicBezTo>
                  <a:pt x="360" y="175"/>
                  <a:pt x="360" y="175"/>
                  <a:pt x="360" y="175"/>
                </a:cubicBezTo>
                <a:cubicBezTo>
                  <a:pt x="374" y="208"/>
                  <a:pt x="357" y="235"/>
                  <a:pt x="321" y="235"/>
                </a:cubicBezTo>
                <a:cubicBezTo>
                  <a:pt x="66" y="235"/>
                  <a:pt x="66" y="235"/>
                  <a:pt x="66" y="235"/>
                </a:cubicBezTo>
                <a:cubicBezTo>
                  <a:pt x="66" y="235"/>
                  <a:pt x="66" y="235"/>
                  <a:pt x="65" y="235"/>
                </a:cubicBezTo>
                <a:cubicBezTo>
                  <a:pt x="0" y="235"/>
                  <a:pt x="0" y="235"/>
                  <a:pt x="0" y="235"/>
                </a:cubicBezTo>
                <a:cubicBezTo>
                  <a:pt x="0" y="286"/>
                  <a:pt x="0" y="286"/>
                  <a:pt x="0" y="286"/>
                </a:cubicBezTo>
                <a:cubicBezTo>
                  <a:pt x="1" y="291"/>
                  <a:pt x="2" y="295"/>
                  <a:pt x="2" y="300"/>
                </a:cubicBezTo>
                <a:cubicBezTo>
                  <a:pt x="2" y="555"/>
                  <a:pt x="2" y="555"/>
                  <a:pt x="2" y="555"/>
                </a:cubicBezTo>
                <a:cubicBezTo>
                  <a:pt x="2" y="591"/>
                  <a:pt x="29" y="609"/>
                  <a:pt x="62" y="594"/>
                </a:cubicBezTo>
                <a:cubicBezTo>
                  <a:pt x="62" y="594"/>
                  <a:pt x="115" y="571"/>
                  <a:pt x="142" y="571"/>
                </a:cubicBezTo>
                <a:cubicBezTo>
                  <a:pt x="194" y="571"/>
                  <a:pt x="236" y="613"/>
                  <a:pt x="236" y="665"/>
                </a:cubicBezTo>
                <a:cubicBezTo>
                  <a:pt x="236" y="717"/>
                  <a:pt x="194" y="759"/>
                  <a:pt x="142" y="759"/>
                </a:cubicBezTo>
                <a:cubicBezTo>
                  <a:pt x="115" y="759"/>
                  <a:pt x="62" y="735"/>
                  <a:pt x="62" y="735"/>
                </a:cubicBezTo>
                <a:cubicBezTo>
                  <a:pt x="29" y="721"/>
                  <a:pt x="2" y="738"/>
                  <a:pt x="2" y="774"/>
                </a:cubicBezTo>
                <a:cubicBezTo>
                  <a:pt x="2" y="1029"/>
                  <a:pt x="2" y="1029"/>
                  <a:pt x="2" y="1029"/>
                </a:cubicBezTo>
                <a:cubicBezTo>
                  <a:pt x="2" y="1034"/>
                  <a:pt x="1" y="1039"/>
                  <a:pt x="0" y="1043"/>
                </a:cubicBezTo>
                <a:cubicBezTo>
                  <a:pt x="0" y="1094"/>
                  <a:pt x="0" y="1094"/>
                  <a:pt x="0" y="1094"/>
                </a:cubicBezTo>
                <a:cubicBezTo>
                  <a:pt x="66" y="1094"/>
                  <a:pt x="66" y="1094"/>
                  <a:pt x="66" y="1094"/>
                </a:cubicBezTo>
                <a:cubicBezTo>
                  <a:pt x="321" y="1094"/>
                  <a:pt x="321" y="1094"/>
                  <a:pt x="321" y="1094"/>
                </a:cubicBezTo>
                <a:cubicBezTo>
                  <a:pt x="357" y="1094"/>
                  <a:pt x="374" y="1068"/>
                  <a:pt x="360" y="1035"/>
                </a:cubicBezTo>
                <a:cubicBezTo>
                  <a:pt x="360" y="1035"/>
                  <a:pt x="336" y="981"/>
                  <a:pt x="336" y="954"/>
                </a:cubicBezTo>
                <a:cubicBezTo>
                  <a:pt x="336" y="902"/>
                  <a:pt x="378" y="860"/>
                  <a:pt x="430" y="860"/>
                </a:cubicBezTo>
                <a:cubicBezTo>
                  <a:pt x="482" y="860"/>
                  <a:pt x="524" y="902"/>
                  <a:pt x="524" y="954"/>
                </a:cubicBezTo>
                <a:cubicBezTo>
                  <a:pt x="524" y="981"/>
                  <a:pt x="501" y="1035"/>
                  <a:pt x="501" y="1035"/>
                </a:cubicBezTo>
                <a:cubicBezTo>
                  <a:pt x="486" y="1068"/>
                  <a:pt x="504" y="1094"/>
                  <a:pt x="540" y="1094"/>
                </a:cubicBezTo>
                <a:cubicBezTo>
                  <a:pt x="795" y="1094"/>
                  <a:pt x="795" y="1094"/>
                  <a:pt x="795" y="1094"/>
                </a:cubicBezTo>
                <a:cubicBezTo>
                  <a:pt x="860" y="1094"/>
                  <a:pt x="860" y="1094"/>
                  <a:pt x="860" y="1094"/>
                </a:cubicBezTo>
                <a:cubicBezTo>
                  <a:pt x="860" y="1029"/>
                  <a:pt x="860" y="1029"/>
                  <a:pt x="860" y="1029"/>
                </a:cubicBezTo>
                <a:cubicBezTo>
                  <a:pt x="860" y="774"/>
                  <a:pt x="860" y="774"/>
                  <a:pt x="860" y="774"/>
                </a:cubicBezTo>
                <a:cubicBezTo>
                  <a:pt x="860" y="738"/>
                  <a:pt x="887" y="721"/>
                  <a:pt x="920" y="735"/>
                </a:cubicBezTo>
                <a:cubicBezTo>
                  <a:pt x="920" y="735"/>
                  <a:pt x="974" y="759"/>
                  <a:pt x="1000" y="759"/>
                </a:cubicBezTo>
                <a:cubicBezTo>
                  <a:pt x="1052" y="759"/>
                  <a:pt x="1095" y="717"/>
                  <a:pt x="1095" y="665"/>
                </a:cubicBezTo>
                <a:cubicBezTo>
                  <a:pt x="1095" y="613"/>
                  <a:pt x="1052" y="571"/>
                  <a:pt x="1000" y="571"/>
                </a:cubicBezTo>
                <a:close/>
              </a:path>
            </a:pathLst>
          </a:custGeom>
          <a:solidFill>
            <a:schemeClr val="accent2"/>
          </a:solidFill>
          <a:ln w="3175">
            <a:solidFill>
              <a:schemeClr val="accent2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pic>
        <p:nvPicPr>
          <p:cNvPr id="47" name="Grafik 46" descr="Drahtlos">
            <a:extLst>
              <a:ext uri="{FF2B5EF4-FFF2-40B4-BE49-F238E27FC236}">
                <a16:creationId xmlns:a16="http://schemas.microsoft.com/office/drawing/2014/main" xmlns="" id="{65F59F44-43B5-4F67-8C98-4637CBF47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0800000">
            <a:off x="1331641" y="2571750"/>
            <a:ext cx="1263803" cy="947852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7F752E4F-A549-49F3-A300-F09A343FD8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31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sp>
        <p:nvSpPr>
          <p:cNvPr id="27" name="Freeform: Shape 86">
            <a:extLst>
              <a:ext uri="{FF2B5EF4-FFF2-40B4-BE49-F238E27FC236}">
                <a16:creationId xmlns:a16="http://schemas.microsoft.com/office/drawing/2014/main" xmlns="" id="{A7254510-AB57-498C-A517-E2C32D84AF4C}"/>
              </a:ext>
            </a:extLst>
          </p:cNvPr>
          <p:cNvSpPr>
            <a:spLocks noChangeAspect="1"/>
          </p:cNvSpPr>
          <p:nvPr/>
        </p:nvSpPr>
        <p:spPr bwMode="auto">
          <a:xfrm>
            <a:off x="539552" y="1864329"/>
            <a:ext cx="2898682" cy="2174012"/>
          </a:xfrm>
          <a:custGeom>
            <a:avLst/>
            <a:gdLst>
              <a:gd name="connsiteX0" fmla="*/ 1536618 w 2529314"/>
              <a:gd name="connsiteY0" fmla="*/ 0 h 2516012"/>
              <a:gd name="connsiteX1" fmla="*/ 1753961 w 2529314"/>
              <a:gd name="connsiteY1" fmla="*/ 217327 h 2516012"/>
              <a:gd name="connsiteX2" fmla="*/ 1700782 w 2529314"/>
              <a:gd name="connsiteY2" fmla="*/ 404598 h 2516012"/>
              <a:gd name="connsiteX3" fmla="*/ 1790956 w 2529314"/>
              <a:gd name="connsiteY3" fmla="*/ 541005 h 2516012"/>
              <a:gd name="connsiteX4" fmla="*/ 2380557 w 2529314"/>
              <a:gd name="connsiteY4" fmla="*/ 541005 h 2516012"/>
              <a:gd name="connsiteX5" fmla="*/ 2528499 w 2529314"/>
              <a:gd name="connsiteY5" fmla="*/ 541005 h 2516012"/>
              <a:gd name="connsiteX6" fmla="*/ 2529314 w 2529314"/>
              <a:gd name="connsiteY6" fmla="*/ 541005 h 2516012"/>
              <a:gd name="connsiteX7" fmla="*/ 2529314 w 2529314"/>
              <a:gd name="connsiteY7" fmla="*/ 545515 h 2516012"/>
              <a:gd name="connsiteX8" fmla="*/ 2529314 w 2529314"/>
              <a:gd name="connsiteY8" fmla="*/ 677074 h 2516012"/>
              <a:gd name="connsiteX9" fmla="*/ 2529314 w 2529314"/>
              <a:gd name="connsiteY9" fmla="*/ 1269235 h 2516012"/>
              <a:gd name="connsiteX10" fmla="*/ 2392907 w 2529314"/>
              <a:gd name="connsiteY10" fmla="*/ 1359447 h 2516012"/>
              <a:gd name="connsiteX11" fmla="*/ 2205636 w 2529314"/>
              <a:gd name="connsiteY11" fmla="*/ 1303932 h 2516012"/>
              <a:gd name="connsiteX12" fmla="*/ 1988309 w 2529314"/>
              <a:gd name="connsiteY12" fmla="*/ 1521366 h 2516012"/>
              <a:gd name="connsiteX13" fmla="*/ 2205636 w 2529314"/>
              <a:gd name="connsiteY13" fmla="*/ 1738801 h 2516012"/>
              <a:gd name="connsiteX14" fmla="*/ 2392907 w 2529314"/>
              <a:gd name="connsiteY14" fmla="*/ 1685599 h 2516012"/>
              <a:gd name="connsiteX15" fmla="*/ 2529314 w 2529314"/>
              <a:gd name="connsiteY15" fmla="*/ 1775811 h 2516012"/>
              <a:gd name="connsiteX16" fmla="*/ 2529314 w 2529314"/>
              <a:gd name="connsiteY16" fmla="*/ 2365659 h 2516012"/>
              <a:gd name="connsiteX17" fmla="*/ 2529314 w 2529314"/>
              <a:gd name="connsiteY17" fmla="*/ 2516012 h 2516012"/>
              <a:gd name="connsiteX18" fmla="*/ 2411403 w 2529314"/>
              <a:gd name="connsiteY18" fmla="*/ 2516012 h 2516012"/>
              <a:gd name="connsiteX19" fmla="*/ 2379035 w 2529314"/>
              <a:gd name="connsiteY19" fmla="*/ 2513699 h 2516012"/>
              <a:gd name="connsiteX20" fmla="*/ 1789478 w 2529314"/>
              <a:gd name="connsiteY20" fmla="*/ 2513699 h 2516012"/>
              <a:gd name="connsiteX21" fmla="*/ 1699311 w 2529314"/>
              <a:gd name="connsiteY21" fmla="*/ 2374911 h 2516012"/>
              <a:gd name="connsiteX22" fmla="*/ 1752486 w 2529314"/>
              <a:gd name="connsiteY22" fmla="*/ 2187548 h 2516012"/>
              <a:gd name="connsiteX23" fmla="*/ 1535160 w 2529314"/>
              <a:gd name="connsiteY23" fmla="*/ 1970114 h 2516012"/>
              <a:gd name="connsiteX24" fmla="*/ 1317833 w 2529314"/>
              <a:gd name="connsiteY24" fmla="*/ 2187548 h 2516012"/>
              <a:gd name="connsiteX25" fmla="*/ 1373321 w 2529314"/>
              <a:gd name="connsiteY25" fmla="*/ 2374911 h 2516012"/>
              <a:gd name="connsiteX26" fmla="*/ 1283153 w 2529314"/>
              <a:gd name="connsiteY26" fmla="*/ 2513699 h 2516012"/>
              <a:gd name="connsiteX27" fmla="*/ 693596 w 2529314"/>
              <a:gd name="connsiteY27" fmla="*/ 2513699 h 2516012"/>
              <a:gd name="connsiteX28" fmla="*/ 661229 w 2529314"/>
              <a:gd name="connsiteY28" fmla="*/ 2516012 h 2516012"/>
              <a:gd name="connsiteX29" fmla="*/ 541005 w 2529314"/>
              <a:gd name="connsiteY29" fmla="*/ 2516012 h 2516012"/>
              <a:gd name="connsiteX30" fmla="*/ 541005 w 2529314"/>
              <a:gd name="connsiteY30" fmla="*/ 2365659 h 2516012"/>
              <a:gd name="connsiteX31" fmla="*/ 541005 w 2529314"/>
              <a:gd name="connsiteY31" fmla="*/ 1775811 h 2516012"/>
              <a:gd name="connsiteX32" fmla="*/ 404598 w 2529314"/>
              <a:gd name="connsiteY32" fmla="*/ 1685599 h 2516012"/>
              <a:gd name="connsiteX33" fmla="*/ 217327 w 2529314"/>
              <a:gd name="connsiteY33" fmla="*/ 1738801 h 2516012"/>
              <a:gd name="connsiteX34" fmla="*/ 104040 w 2529314"/>
              <a:gd name="connsiteY34" fmla="*/ 1708730 h 2516012"/>
              <a:gd name="connsiteX35" fmla="*/ 94792 w 2529314"/>
              <a:gd name="connsiteY35" fmla="*/ 1701790 h 2516012"/>
              <a:gd name="connsiteX36" fmla="*/ 0 w 2529314"/>
              <a:gd name="connsiteY36" fmla="*/ 1521366 h 2516012"/>
              <a:gd name="connsiteX37" fmla="*/ 94792 w 2529314"/>
              <a:gd name="connsiteY37" fmla="*/ 1340942 h 2516012"/>
              <a:gd name="connsiteX38" fmla="*/ 104040 w 2529314"/>
              <a:gd name="connsiteY38" fmla="*/ 1336316 h 2516012"/>
              <a:gd name="connsiteX39" fmla="*/ 217327 w 2529314"/>
              <a:gd name="connsiteY39" fmla="*/ 1303932 h 2516012"/>
              <a:gd name="connsiteX40" fmla="*/ 404598 w 2529314"/>
              <a:gd name="connsiteY40" fmla="*/ 1359447 h 2516012"/>
              <a:gd name="connsiteX41" fmla="*/ 541005 w 2529314"/>
              <a:gd name="connsiteY41" fmla="*/ 1269235 h 2516012"/>
              <a:gd name="connsiteX42" fmla="*/ 541005 w 2529314"/>
              <a:gd name="connsiteY42" fmla="*/ 677074 h 2516012"/>
              <a:gd name="connsiteX43" fmla="*/ 541005 w 2529314"/>
              <a:gd name="connsiteY43" fmla="*/ 526721 h 2516012"/>
              <a:gd name="connsiteX44" fmla="*/ 542389 w 2529314"/>
              <a:gd name="connsiteY44" fmla="*/ 526721 h 2516012"/>
              <a:gd name="connsiteX45" fmla="*/ 542389 w 2529314"/>
              <a:gd name="connsiteY45" fmla="*/ 539163 h 2516012"/>
              <a:gd name="connsiteX46" fmla="*/ 542389 w 2529314"/>
              <a:gd name="connsiteY46" fmla="*/ 541005 h 2516012"/>
              <a:gd name="connsiteX47" fmla="*/ 694992 w 2529314"/>
              <a:gd name="connsiteY47" fmla="*/ 541005 h 2516012"/>
              <a:gd name="connsiteX48" fmla="*/ 1284593 w 2529314"/>
              <a:gd name="connsiteY48" fmla="*/ 541005 h 2516012"/>
              <a:gd name="connsiteX49" fmla="*/ 1374767 w 2529314"/>
              <a:gd name="connsiteY49" fmla="*/ 404598 h 2516012"/>
              <a:gd name="connsiteX50" fmla="*/ 1319275 w 2529314"/>
              <a:gd name="connsiteY50" fmla="*/ 217327 h 2516012"/>
              <a:gd name="connsiteX51" fmla="*/ 1536618 w 2529314"/>
              <a:gd name="connsiteY51" fmla="*/ 0 h 251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529314" h="2516012">
                <a:moveTo>
                  <a:pt x="1536618" y="0"/>
                </a:moveTo>
                <a:cubicBezTo>
                  <a:pt x="1656851" y="0"/>
                  <a:pt x="1753961" y="97104"/>
                  <a:pt x="1753961" y="217327"/>
                </a:cubicBezTo>
                <a:cubicBezTo>
                  <a:pt x="1753961" y="279751"/>
                  <a:pt x="1700782" y="404598"/>
                  <a:pt x="1700782" y="404598"/>
                </a:cubicBezTo>
                <a:cubicBezTo>
                  <a:pt x="1666099" y="480893"/>
                  <a:pt x="1707718" y="541005"/>
                  <a:pt x="1790956" y="541005"/>
                </a:cubicBezTo>
                <a:cubicBezTo>
                  <a:pt x="2380557" y="541005"/>
                  <a:pt x="2380557" y="541005"/>
                  <a:pt x="2380557" y="541005"/>
                </a:cubicBezTo>
                <a:cubicBezTo>
                  <a:pt x="2493275" y="541005"/>
                  <a:pt x="2521454" y="541005"/>
                  <a:pt x="2528499" y="541005"/>
                </a:cubicBezTo>
                <a:lnTo>
                  <a:pt x="2529314" y="541005"/>
                </a:lnTo>
                <a:lnTo>
                  <a:pt x="2529314" y="545515"/>
                </a:lnTo>
                <a:cubicBezTo>
                  <a:pt x="2529314" y="564309"/>
                  <a:pt x="2529314" y="601898"/>
                  <a:pt x="2529314" y="677074"/>
                </a:cubicBezTo>
                <a:cubicBezTo>
                  <a:pt x="2529314" y="677074"/>
                  <a:pt x="2529314" y="677074"/>
                  <a:pt x="2529314" y="1269235"/>
                </a:cubicBezTo>
                <a:cubicBezTo>
                  <a:pt x="2529314" y="1352508"/>
                  <a:pt x="2466890" y="1391831"/>
                  <a:pt x="2392907" y="1359447"/>
                </a:cubicBezTo>
                <a:cubicBezTo>
                  <a:pt x="2392907" y="1359447"/>
                  <a:pt x="2268060" y="1303932"/>
                  <a:pt x="2205636" y="1303932"/>
                </a:cubicBezTo>
                <a:cubicBezTo>
                  <a:pt x="2085413" y="1303932"/>
                  <a:pt x="1988309" y="1401084"/>
                  <a:pt x="1988309" y="1521366"/>
                </a:cubicBezTo>
                <a:cubicBezTo>
                  <a:pt x="1988309" y="1641649"/>
                  <a:pt x="2085413" y="1738801"/>
                  <a:pt x="2205636" y="1738801"/>
                </a:cubicBezTo>
                <a:cubicBezTo>
                  <a:pt x="2268060" y="1738801"/>
                  <a:pt x="2392907" y="1685599"/>
                  <a:pt x="2392907" y="1685599"/>
                </a:cubicBezTo>
                <a:cubicBezTo>
                  <a:pt x="2466890" y="1650902"/>
                  <a:pt x="2529314" y="1692538"/>
                  <a:pt x="2529314" y="1775811"/>
                </a:cubicBezTo>
                <a:cubicBezTo>
                  <a:pt x="2529314" y="1775811"/>
                  <a:pt x="2529314" y="1775811"/>
                  <a:pt x="2529314" y="2365659"/>
                </a:cubicBezTo>
                <a:cubicBezTo>
                  <a:pt x="2529314" y="2365659"/>
                  <a:pt x="2529314" y="2365659"/>
                  <a:pt x="2529314" y="2516012"/>
                </a:cubicBezTo>
                <a:cubicBezTo>
                  <a:pt x="2529314" y="2516012"/>
                  <a:pt x="2529314" y="2516012"/>
                  <a:pt x="2411403" y="2516012"/>
                </a:cubicBezTo>
                <a:cubicBezTo>
                  <a:pt x="2399843" y="2513699"/>
                  <a:pt x="2390595" y="2513699"/>
                  <a:pt x="2379035" y="2513699"/>
                </a:cubicBezTo>
                <a:cubicBezTo>
                  <a:pt x="2379035" y="2513699"/>
                  <a:pt x="2379035" y="2513699"/>
                  <a:pt x="1789478" y="2513699"/>
                </a:cubicBezTo>
                <a:cubicBezTo>
                  <a:pt x="1706247" y="2513699"/>
                  <a:pt x="1664631" y="2451244"/>
                  <a:pt x="1699311" y="2374911"/>
                </a:cubicBezTo>
                <a:cubicBezTo>
                  <a:pt x="1699311" y="2374911"/>
                  <a:pt x="1752486" y="2250002"/>
                  <a:pt x="1752486" y="2187548"/>
                </a:cubicBezTo>
                <a:cubicBezTo>
                  <a:pt x="1752486" y="2067265"/>
                  <a:pt x="1655383" y="1970114"/>
                  <a:pt x="1535160" y="1970114"/>
                </a:cubicBezTo>
                <a:cubicBezTo>
                  <a:pt x="1414936" y="1970114"/>
                  <a:pt x="1317833" y="2067265"/>
                  <a:pt x="1317833" y="2187548"/>
                </a:cubicBezTo>
                <a:cubicBezTo>
                  <a:pt x="1317833" y="2250002"/>
                  <a:pt x="1373321" y="2374911"/>
                  <a:pt x="1373321" y="2374911"/>
                </a:cubicBezTo>
                <a:cubicBezTo>
                  <a:pt x="1405688" y="2451244"/>
                  <a:pt x="1366385" y="2513699"/>
                  <a:pt x="1283153" y="2513699"/>
                </a:cubicBezTo>
                <a:cubicBezTo>
                  <a:pt x="1283153" y="2513699"/>
                  <a:pt x="1283153" y="2513699"/>
                  <a:pt x="693596" y="2513699"/>
                </a:cubicBezTo>
                <a:cubicBezTo>
                  <a:pt x="682036" y="2513699"/>
                  <a:pt x="670477" y="2513699"/>
                  <a:pt x="661229" y="2516012"/>
                </a:cubicBezTo>
                <a:cubicBezTo>
                  <a:pt x="661229" y="2516012"/>
                  <a:pt x="661229" y="2516012"/>
                  <a:pt x="541005" y="2516012"/>
                </a:cubicBezTo>
                <a:cubicBezTo>
                  <a:pt x="541005" y="2516012"/>
                  <a:pt x="541005" y="2516012"/>
                  <a:pt x="541005" y="2365659"/>
                </a:cubicBezTo>
                <a:cubicBezTo>
                  <a:pt x="541005" y="2365659"/>
                  <a:pt x="541005" y="2365659"/>
                  <a:pt x="541005" y="1775811"/>
                </a:cubicBezTo>
                <a:cubicBezTo>
                  <a:pt x="541005" y="1692538"/>
                  <a:pt x="480893" y="1650902"/>
                  <a:pt x="404598" y="1685599"/>
                </a:cubicBezTo>
                <a:cubicBezTo>
                  <a:pt x="393038" y="1690225"/>
                  <a:pt x="277439" y="1738801"/>
                  <a:pt x="217327" y="1738801"/>
                </a:cubicBezTo>
                <a:cubicBezTo>
                  <a:pt x="175711" y="1738801"/>
                  <a:pt x="138719" y="1727235"/>
                  <a:pt x="104040" y="1708730"/>
                </a:cubicBezTo>
                <a:cubicBezTo>
                  <a:pt x="101728" y="1706417"/>
                  <a:pt x="99416" y="1704104"/>
                  <a:pt x="94792" y="1701790"/>
                </a:cubicBezTo>
                <a:cubicBezTo>
                  <a:pt x="36992" y="1662467"/>
                  <a:pt x="0" y="1597700"/>
                  <a:pt x="0" y="1521366"/>
                </a:cubicBezTo>
                <a:cubicBezTo>
                  <a:pt x="0" y="1447346"/>
                  <a:pt x="36992" y="1380265"/>
                  <a:pt x="94792" y="1340942"/>
                </a:cubicBezTo>
                <a:cubicBezTo>
                  <a:pt x="99416" y="1338629"/>
                  <a:pt x="101728" y="1336316"/>
                  <a:pt x="104040" y="1336316"/>
                </a:cubicBezTo>
                <a:cubicBezTo>
                  <a:pt x="138719" y="1315498"/>
                  <a:pt x="175711" y="1303932"/>
                  <a:pt x="217327" y="1303932"/>
                </a:cubicBezTo>
                <a:cubicBezTo>
                  <a:pt x="277439" y="1303932"/>
                  <a:pt x="393038" y="1354821"/>
                  <a:pt x="404598" y="1359447"/>
                </a:cubicBezTo>
                <a:cubicBezTo>
                  <a:pt x="480893" y="1391831"/>
                  <a:pt x="541005" y="1350195"/>
                  <a:pt x="541005" y="1269235"/>
                </a:cubicBezTo>
                <a:cubicBezTo>
                  <a:pt x="541005" y="1269235"/>
                  <a:pt x="541005" y="1269235"/>
                  <a:pt x="541005" y="677074"/>
                </a:cubicBezTo>
                <a:cubicBezTo>
                  <a:pt x="541005" y="677074"/>
                  <a:pt x="541005" y="677074"/>
                  <a:pt x="541005" y="526721"/>
                </a:cubicBezTo>
                <a:lnTo>
                  <a:pt x="542389" y="526721"/>
                </a:lnTo>
                <a:lnTo>
                  <a:pt x="542389" y="539163"/>
                </a:lnTo>
                <a:cubicBezTo>
                  <a:pt x="542389" y="541005"/>
                  <a:pt x="542389" y="541005"/>
                  <a:pt x="542389" y="541005"/>
                </a:cubicBezTo>
                <a:cubicBezTo>
                  <a:pt x="694992" y="541005"/>
                  <a:pt x="694992" y="541005"/>
                  <a:pt x="694992" y="541005"/>
                </a:cubicBezTo>
                <a:cubicBezTo>
                  <a:pt x="1284593" y="541005"/>
                  <a:pt x="1284593" y="541005"/>
                  <a:pt x="1284593" y="541005"/>
                </a:cubicBezTo>
                <a:cubicBezTo>
                  <a:pt x="1367831" y="541005"/>
                  <a:pt x="1407137" y="480893"/>
                  <a:pt x="1374767" y="404598"/>
                </a:cubicBezTo>
                <a:cubicBezTo>
                  <a:pt x="1374767" y="404598"/>
                  <a:pt x="1319275" y="279751"/>
                  <a:pt x="1319275" y="217327"/>
                </a:cubicBezTo>
                <a:cubicBezTo>
                  <a:pt x="1319275" y="97104"/>
                  <a:pt x="1416386" y="0"/>
                  <a:pt x="1536618" y="0"/>
                </a:cubicBezTo>
                <a:close/>
              </a:path>
            </a:pathLst>
          </a:custGeom>
          <a:solidFill>
            <a:schemeClr val="accent5"/>
          </a:solidFill>
          <a:ln w="3175">
            <a:solidFill>
              <a:schemeClr val="accent5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grpSp>
        <p:nvGrpSpPr>
          <p:cNvPr id="33" name="Group 74">
            <a:extLst>
              <a:ext uri="{FF2B5EF4-FFF2-40B4-BE49-F238E27FC236}">
                <a16:creationId xmlns:a16="http://schemas.microsoft.com/office/drawing/2014/main" xmlns="" id="{43F372B6-13BF-477A-9203-5CC68D7E1407}"/>
              </a:ext>
            </a:extLst>
          </p:cNvPr>
          <p:cNvGrpSpPr/>
          <p:nvPr/>
        </p:nvGrpSpPr>
        <p:grpSpPr>
          <a:xfrm>
            <a:off x="3635896" y="1329756"/>
            <a:ext cx="5184576" cy="3364906"/>
            <a:chOff x="-2532466" y="628117"/>
            <a:chExt cx="7674754" cy="5982058"/>
          </a:xfrm>
        </p:grpSpPr>
        <p:sp>
          <p:nvSpPr>
            <p:cNvPr id="34" name="TextBox 75">
              <a:extLst>
                <a:ext uri="{FF2B5EF4-FFF2-40B4-BE49-F238E27FC236}">
                  <a16:creationId xmlns:a16="http://schemas.microsoft.com/office/drawing/2014/main" xmlns="" id="{43AC03A2-E293-4B30-B41A-6C932831AB05}"/>
                </a:ext>
              </a:extLst>
            </p:cNvPr>
            <p:cNvSpPr txBox="1"/>
            <p:nvPr/>
          </p:nvSpPr>
          <p:spPr>
            <a:xfrm>
              <a:off x="-2532465" y="628117"/>
              <a:ext cx="2520700" cy="71130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x-none" sz="2000" b="1">
                  <a:solidFill>
                    <a:srgbClr val="8EC033"/>
                  </a:solidFill>
                </a:rPr>
                <a:t>A</a:t>
              </a:r>
              <a:r>
                <a:rPr lang="de-CH" sz="2000" b="1">
                  <a:solidFill>
                    <a:srgbClr val="8EC033"/>
                  </a:solidFill>
                </a:rPr>
                <a:t>V</a:t>
              </a:r>
              <a:r>
                <a:rPr lang="x-none" sz="2000" b="1">
                  <a:solidFill>
                    <a:srgbClr val="8EC033"/>
                  </a:solidFill>
                </a:rPr>
                <a:t> </a:t>
              </a:r>
              <a:r>
                <a:rPr lang="de-CH" sz="2000" b="1">
                  <a:solidFill>
                    <a:srgbClr val="8EC033"/>
                  </a:solidFill>
                </a:rPr>
                <a:t>M</a:t>
              </a:r>
              <a:r>
                <a:rPr lang="x-none" sz="2000" b="1">
                  <a:solidFill>
                    <a:srgbClr val="8EC033"/>
                  </a:solidFill>
                </a:rPr>
                <a:t>e</a:t>
              </a:r>
              <a:r>
                <a:rPr lang="de-CH" sz="2000" b="1">
                  <a:solidFill>
                    <a:srgbClr val="8EC033"/>
                  </a:solidFill>
                </a:rPr>
                <a:t>d</a:t>
              </a:r>
              <a:r>
                <a:rPr lang="x-none" sz="2000" b="1" err="1">
                  <a:solidFill>
                    <a:srgbClr val="8EC033"/>
                  </a:solidFill>
                </a:rPr>
                <a:t>i</a:t>
              </a:r>
              <a:r>
                <a:rPr lang="de-CH" sz="2000" b="1">
                  <a:solidFill>
                    <a:srgbClr val="8EC033"/>
                  </a:solidFill>
                </a:rPr>
                <a:t>e</a:t>
              </a:r>
              <a:r>
                <a:rPr lang="x-none" sz="2000" b="1">
                  <a:solidFill>
                    <a:srgbClr val="8EC033"/>
                  </a:solidFill>
                </a:rPr>
                <a:t>n</a:t>
              </a:r>
              <a:endParaRPr lang="en-US" sz="2000" b="1">
                <a:solidFill>
                  <a:srgbClr val="8EC033"/>
                </a:solidFill>
              </a:endParaRPr>
            </a:p>
          </p:txBody>
        </p:sp>
        <p:sp>
          <p:nvSpPr>
            <p:cNvPr id="35" name="TextBox 76">
              <a:extLst>
                <a:ext uri="{FF2B5EF4-FFF2-40B4-BE49-F238E27FC236}">
                  <a16:creationId xmlns:a16="http://schemas.microsoft.com/office/drawing/2014/main" xmlns="" id="{0B777F93-FDC3-4D84-99F9-ED6C2B582A9D}"/>
                </a:ext>
              </a:extLst>
            </p:cNvPr>
            <p:cNvSpPr txBox="1"/>
            <p:nvPr/>
          </p:nvSpPr>
          <p:spPr>
            <a:xfrm>
              <a:off x="-2532466" y="1384811"/>
              <a:ext cx="7674754" cy="52253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6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Ausbau der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udio-visuellen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(AV)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str</a:t>
              </a:r>
              <a:r>
                <a:rPr lang="de-CH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 bis 2024</a:t>
              </a: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Aktuell:</a:t>
              </a:r>
              <a:r>
                <a:rPr lang="de-D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aulichen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Erfordernisse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ng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Begehung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einzelnen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Standorte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)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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L 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der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r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gängig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informiert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Ausstattung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Unterrichtsr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ser</a:t>
              </a: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Ausblick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Ö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tleistungen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ndigen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snahmen (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kendosen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-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V-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s)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 BVD /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pic>
        <p:nvPicPr>
          <p:cNvPr id="51" name="Grafik 50" descr="Projektor">
            <a:extLst>
              <a:ext uri="{FF2B5EF4-FFF2-40B4-BE49-F238E27FC236}">
                <a16:creationId xmlns:a16="http://schemas.microsoft.com/office/drawing/2014/main" xmlns="" id="{E503ED2B-1EF2-4C6F-9899-D760ECEDE7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31641" y="2620724"/>
            <a:ext cx="1434355" cy="1075766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08686859-1127-4DCD-8E8E-A9A220EDE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6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grpSp>
        <p:nvGrpSpPr>
          <p:cNvPr id="30" name="Group 41">
            <a:extLst>
              <a:ext uri="{FF2B5EF4-FFF2-40B4-BE49-F238E27FC236}">
                <a16:creationId xmlns:a16="http://schemas.microsoft.com/office/drawing/2014/main" xmlns="" id="{9CA5E2B7-7042-40FB-8E38-2E074C1EAF1B}"/>
              </a:ext>
            </a:extLst>
          </p:cNvPr>
          <p:cNvGrpSpPr/>
          <p:nvPr/>
        </p:nvGrpSpPr>
        <p:grpSpPr>
          <a:xfrm>
            <a:off x="3635896" y="1276618"/>
            <a:ext cx="5040560" cy="3747324"/>
            <a:chOff x="8185928" y="1127110"/>
            <a:chExt cx="3673138" cy="3921843"/>
          </a:xfrm>
        </p:grpSpPr>
        <p:sp>
          <p:nvSpPr>
            <p:cNvPr id="31" name="TextBox 72">
              <a:extLst>
                <a:ext uri="{FF2B5EF4-FFF2-40B4-BE49-F238E27FC236}">
                  <a16:creationId xmlns:a16="http://schemas.microsoft.com/office/drawing/2014/main" xmlns="" id="{650E8AB4-2C6F-4953-8687-CDFF6FF48E42}"/>
                </a:ext>
              </a:extLst>
            </p:cNvPr>
            <p:cNvSpPr txBox="1"/>
            <p:nvPr/>
          </p:nvSpPr>
          <p:spPr>
            <a:xfrm>
              <a:off x="8185928" y="1127110"/>
              <a:ext cx="2996509" cy="4187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x-none" sz="2000" b="1">
                  <a:solidFill>
                    <a:srgbClr val="FF0000"/>
                  </a:solidFill>
                </a:rPr>
                <a:t>1:1 </a:t>
              </a:r>
              <a:r>
                <a:rPr lang="de-CH" sz="2000" b="1">
                  <a:solidFill>
                    <a:srgbClr val="FF0000"/>
                  </a:solidFill>
                </a:rPr>
                <a:t>G</a:t>
              </a:r>
              <a:r>
                <a:rPr lang="x-none" sz="2000" b="1">
                  <a:solidFill>
                    <a:srgbClr val="FF0000"/>
                  </a:solidFill>
                </a:rPr>
                <a:t>e</a:t>
              </a:r>
              <a:r>
                <a:rPr lang="de-CH" sz="2000" b="1">
                  <a:solidFill>
                    <a:srgbClr val="FF0000"/>
                  </a:solidFill>
                </a:rPr>
                <a:t>r</a:t>
              </a:r>
              <a:r>
                <a:rPr lang="x-none" sz="2000" b="1">
                  <a:solidFill>
                    <a:srgbClr val="FF0000"/>
                  </a:solidFill>
                </a:rPr>
                <a:t>ä</a:t>
              </a:r>
              <a:r>
                <a:rPr lang="de-CH" sz="2000" b="1">
                  <a:solidFill>
                    <a:srgbClr val="FF0000"/>
                  </a:solidFill>
                </a:rPr>
                <a:t>t</a:t>
              </a:r>
              <a:r>
                <a:rPr lang="x-none" sz="2000" b="1">
                  <a:solidFill>
                    <a:srgbClr val="FF0000"/>
                  </a:solidFill>
                </a:rPr>
                <a:t>e</a:t>
              </a:r>
              <a:endParaRPr lang="en-US" sz="2000" b="1">
                <a:solidFill>
                  <a:srgbClr val="FF0000"/>
                </a:solidFill>
              </a:endParaRPr>
            </a:p>
          </p:txBody>
        </p:sp>
        <p:sp>
          <p:nvSpPr>
            <p:cNvPr id="32" name="TextBox 73">
              <a:extLst>
                <a:ext uri="{FF2B5EF4-FFF2-40B4-BE49-F238E27FC236}">
                  <a16:creationId xmlns:a16="http://schemas.microsoft.com/office/drawing/2014/main" xmlns="" id="{8CFFD2C9-8F5F-440B-BEFA-F8B738AD0660}"/>
                </a:ext>
              </a:extLst>
            </p:cNvPr>
            <p:cNvSpPr txBox="1"/>
            <p:nvPr/>
          </p:nvSpPr>
          <p:spPr>
            <a:xfrm>
              <a:off x="8185929" y="1602374"/>
              <a:ext cx="3673137" cy="344657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ät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orgaben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des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Ratschlags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Aktuell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Test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Geräte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durch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 Medien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n, TU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Medien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e-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Abklärung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/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ition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Finanzierungsmodelle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Ausblick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llout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Ger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t-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2020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Rollout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Geräte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SuS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t-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schen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Schuljahr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sbeginn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20/21 und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2020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Auslieferung der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Endg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lierten Programmen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einfache Inbetriebnahme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6513441B-B21F-4A89-9C82-A3628921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  <p:sp>
        <p:nvSpPr>
          <p:cNvPr id="44" name="Freeform: Shape 38">
            <a:extLst>
              <a:ext uri="{FF2B5EF4-FFF2-40B4-BE49-F238E27FC236}">
                <a16:creationId xmlns:a16="http://schemas.microsoft.com/office/drawing/2014/main" xmlns="" id="{C05B78F8-6760-491D-A3DB-5081A2AD629B}"/>
              </a:ext>
            </a:extLst>
          </p:cNvPr>
          <p:cNvSpPr>
            <a:spLocks/>
          </p:cNvSpPr>
          <p:nvPr/>
        </p:nvSpPr>
        <p:spPr bwMode="auto">
          <a:xfrm>
            <a:off x="611190" y="1855320"/>
            <a:ext cx="2889704" cy="2174012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rgbClr val="FF0066"/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pic>
        <p:nvPicPr>
          <p:cNvPr id="45" name="Grafik 44" descr="Laptop">
            <a:extLst>
              <a:ext uri="{FF2B5EF4-FFF2-40B4-BE49-F238E27FC236}">
                <a16:creationId xmlns:a16="http://schemas.microsoft.com/office/drawing/2014/main" xmlns="" id="{D76DBB4E-AB35-491F-904F-64362BB36A2B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90407" y="2214130"/>
            <a:ext cx="1581393" cy="111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67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6513441B-B21F-4A89-9C82-A3628921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  <p:sp>
        <p:nvSpPr>
          <p:cNvPr id="44" name="Freeform: Shape 38">
            <a:extLst>
              <a:ext uri="{FF2B5EF4-FFF2-40B4-BE49-F238E27FC236}">
                <a16:creationId xmlns:a16="http://schemas.microsoft.com/office/drawing/2014/main" xmlns="" id="{C05B78F8-6760-491D-A3DB-5081A2AD629B}"/>
              </a:ext>
            </a:extLst>
          </p:cNvPr>
          <p:cNvSpPr>
            <a:spLocks/>
          </p:cNvSpPr>
          <p:nvPr/>
        </p:nvSpPr>
        <p:spPr bwMode="auto">
          <a:xfrm>
            <a:off x="611190" y="1855320"/>
            <a:ext cx="2889704" cy="2174012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rgbClr val="FF0066"/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pic>
        <p:nvPicPr>
          <p:cNvPr id="45" name="Grafik 44" descr="Laptop">
            <a:extLst>
              <a:ext uri="{FF2B5EF4-FFF2-40B4-BE49-F238E27FC236}">
                <a16:creationId xmlns:a16="http://schemas.microsoft.com/office/drawing/2014/main" xmlns="" id="{D76DBB4E-AB35-491F-904F-64362BB36A2B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90407" y="2214130"/>
            <a:ext cx="1581393" cy="1113704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8" y="1599642"/>
            <a:ext cx="8320000" cy="35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44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6513441B-B21F-4A89-9C82-A3628921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  <p:sp>
        <p:nvSpPr>
          <p:cNvPr id="11" name="Freeform: Shape 38">
            <a:extLst>
              <a:ext uri="{FF2B5EF4-FFF2-40B4-BE49-F238E27FC236}">
                <a16:creationId xmlns:a16="http://schemas.microsoft.com/office/drawing/2014/main" xmlns="" id="{55868063-0385-4BC1-A1B8-6EEE339B2414}"/>
              </a:ext>
            </a:extLst>
          </p:cNvPr>
          <p:cNvSpPr>
            <a:spLocks/>
          </p:cNvSpPr>
          <p:nvPr/>
        </p:nvSpPr>
        <p:spPr bwMode="auto">
          <a:xfrm rot="16200000">
            <a:off x="976892" y="1334913"/>
            <a:ext cx="2167278" cy="2898682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pic>
        <p:nvPicPr>
          <p:cNvPr id="12" name="Grafik 11" descr="Datenstrom">
            <a:extLst>
              <a:ext uri="{FF2B5EF4-FFF2-40B4-BE49-F238E27FC236}">
                <a16:creationId xmlns:a16="http://schemas.microsoft.com/office/drawing/2014/main" xmlns="" id="{2B068F8C-D3A1-468C-93C2-D2AD9ADCD6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87625" y="2247714"/>
            <a:ext cx="1701705" cy="1276279"/>
          </a:xfrm>
          <a:prstGeom prst="rect">
            <a:avLst/>
          </a:prstGeom>
        </p:spPr>
      </p:pic>
      <p:grpSp>
        <p:nvGrpSpPr>
          <p:cNvPr id="13" name="Group 41">
            <a:extLst>
              <a:ext uri="{FF2B5EF4-FFF2-40B4-BE49-F238E27FC236}">
                <a16:creationId xmlns:a16="http://schemas.microsoft.com/office/drawing/2014/main" xmlns="" id="{4377B628-C68F-48CC-A134-ECDC534FEB77}"/>
              </a:ext>
            </a:extLst>
          </p:cNvPr>
          <p:cNvGrpSpPr/>
          <p:nvPr/>
        </p:nvGrpSpPr>
        <p:grpSpPr>
          <a:xfrm>
            <a:off x="3644940" y="1477512"/>
            <a:ext cx="5103524" cy="3344925"/>
            <a:chOff x="8191621" y="870629"/>
            <a:chExt cx="3914837" cy="3472023"/>
          </a:xfrm>
        </p:grpSpPr>
        <p:sp>
          <p:nvSpPr>
            <p:cNvPr id="14" name="TextBox 72">
              <a:extLst>
                <a:ext uri="{FF2B5EF4-FFF2-40B4-BE49-F238E27FC236}">
                  <a16:creationId xmlns:a16="http://schemas.microsoft.com/office/drawing/2014/main" xmlns="" id="{E37D682E-BF60-4B64-BB71-5A1CC05EBE3D}"/>
                </a:ext>
              </a:extLst>
            </p:cNvPr>
            <p:cNvSpPr txBox="1"/>
            <p:nvPr/>
          </p:nvSpPr>
          <p:spPr>
            <a:xfrm>
              <a:off x="8191621" y="870629"/>
              <a:ext cx="3914836" cy="41531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M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o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b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i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l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e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 D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e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v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i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c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e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 M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a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n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a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g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e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m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e</a:t>
              </a:r>
              <a:r>
                <a:rPr lang="x-none" sz="2000" b="1" err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nt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 (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M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D</a:t>
              </a:r>
              <a:r>
                <a:rPr lang="de-CH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M</a:t>
              </a:r>
              <a:r>
                <a:rPr lang="x-none" sz="2000" b="1">
                  <a:solidFill>
                    <a:srgbClr val="B9282E">
                      <a:lumMod val="60000"/>
                      <a:lumOff val="40000"/>
                    </a:srgbClr>
                  </a:solidFill>
                </a:rPr>
                <a:t>)</a:t>
              </a:r>
              <a:endParaRPr lang="en-US" sz="2000" b="1">
                <a:solidFill>
                  <a:srgbClr val="B9282E">
                    <a:lumMod val="60000"/>
                    <a:lumOff val="40000"/>
                  </a:srgbClr>
                </a:solidFill>
              </a:endParaRPr>
            </a:p>
          </p:txBody>
        </p:sp>
        <p:sp>
          <p:nvSpPr>
            <p:cNvPr id="15" name="TextBox 73">
              <a:extLst>
                <a:ext uri="{FF2B5EF4-FFF2-40B4-BE49-F238E27FC236}">
                  <a16:creationId xmlns:a16="http://schemas.microsoft.com/office/drawing/2014/main" xmlns="" id="{1251A251-0AB8-45F0-A56C-02084C58D2C6}"/>
                </a:ext>
              </a:extLst>
            </p:cNvPr>
            <p:cNvSpPr txBox="1"/>
            <p:nvPr/>
          </p:nvSpPr>
          <p:spPr>
            <a:xfrm>
              <a:off x="8191622" y="1339622"/>
              <a:ext cx="3914836" cy="30030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.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.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.)</a:t>
              </a: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Aktuell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,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algn="just"/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Ausblick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etriebn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MDM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es Rollouts der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Endgeräte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2020)</a:t>
              </a:r>
              <a:endParaRPr lang="de-D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Endg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einfache Inbetriebnahme </a:t>
              </a: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vorbereitet und ausgeliefert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endParaRPr lang="de-D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9973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843559"/>
            <a:ext cx="8137525" cy="277415"/>
          </a:xfrm>
        </p:spPr>
        <p:txBody>
          <a:bodyPr/>
          <a:lstStyle/>
          <a:p>
            <a:r>
              <a:rPr lang="de-CH"/>
              <a:t>Projektziel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1" name="Inhaltsplatzhalter 10"/>
          <p:cNvSpPr>
            <a:spLocks noGrp="1"/>
          </p:cNvSpPr>
          <p:nvPr>
            <p:ph sz="half" idx="1"/>
          </p:nvPr>
        </p:nvSpPr>
        <p:spPr>
          <a:xfrm>
            <a:off x="683568" y="1464470"/>
            <a:ext cx="7560840" cy="3186113"/>
          </a:xfrm>
        </p:spPr>
        <p:txBody>
          <a:bodyPr/>
          <a:lstStyle/>
          <a:p>
            <a:pPr marL="0" indent="0"/>
            <a:r>
              <a:rPr lang="de-CH"/>
              <a:t>Der Steuerungsausschuss des Projekts hat am 30. Januar 2020 folgende Ziele für das Projekt beschlossen: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CH"/>
              <a:t>Der Lehrplan 21 im Bereich «Medien und Informatik» wird umgesetzt.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CH"/>
              <a:t>Digitale Lehrmittel und Lehrmittel-Teile werden im Unterricht eingesetzt.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CH"/>
              <a:t>Die Lehrpersonen verfügen über notwendige Kompetenzen, um digitale Unterrichtseinheiten durchzuführen.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de-CH"/>
              <a:t>Den Schülerinnen/Schüler werden in den Volksschulen und ZBA die digitalen Kompetenzen vermittelt, die für eine erfolgreiche Ausbildungs- und Berufslaufbahn notwendig sind.</a:t>
            </a:r>
          </a:p>
        </p:txBody>
      </p:sp>
      <p:sp>
        <p:nvSpPr>
          <p:cNvPr id="2" name="AutoShape 2" descr="https://www.ebneteroptik.ch/files/media/ebneter-optik/images/test-slider/ebneter-optik-feldstecher.jpg"/>
          <p:cNvSpPr>
            <a:spLocks noChangeAspect="1" noChangeArrowheads="1"/>
          </p:cNvSpPr>
          <p:nvPr/>
        </p:nvSpPr>
        <p:spPr bwMode="auto">
          <a:xfrm>
            <a:off x="155575" y="-2057400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939902"/>
            <a:ext cx="1799637" cy="9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875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6513441B-B21F-4A89-9C82-A3628921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  <p:sp>
        <p:nvSpPr>
          <p:cNvPr id="14" name="Freeform 12">
            <a:extLst>
              <a:ext uri="{FF2B5EF4-FFF2-40B4-BE49-F238E27FC236}">
                <a16:creationId xmlns:a16="http://schemas.microsoft.com/office/drawing/2014/main" xmlns="" id="{DDB53BC1-6DC1-4D35-915B-E8EFA59DED63}"/>
              </a:ext>
            </a:extLst>
          </p:cNvPr>
          <p:cNvSpPr>
            <a:spLocks/>
          </p:cNvSpPr>
          <p:nvPr/>
        </p:nvSpPr>
        <p:spPr bwMode="auto">
          <a:xfrm>
            <a:off x="467544" y="1982772"/>
            <a:ext cx="2890800" cy="2173500"/>
          </a:xfrm>
          <a:custGeom>
            <a:avLst/>
            <a:gdLst>
              <a:gd name="T0" fmla="*/ 94 w 1094"/>
              <a:gd name="T1" fmla="*/ 524 h 1094"/>
              <a:gd name="T2" fmla="*/ 174 w 1094"/>
              <a:gd name="T3" fmla="*/ 501 h 1094"/>
              <a:gd name="T4" fmla="*/ 234 w 1094"/>
              <a:gd name="T5" fmla="*/ 540 h 1094"/>
              <a:gd name="T6" fmla="*/ 234 w 1094"/>
              <a:gd name="T7" fmla="*/ 795 h 1094"/>
              <a:gd name="T8" fmla="*/ 234 w 1094"/>
              <a:gd name="T9" fmla="*/ 795 h 1094"/>
              <a:gd name="T10" fmla="*/ 234 w 1094"/>
              <a:gd name="T11" fmla="*/ 860 h 1094"/>
              <a:gd name="T12" fmla="*/ 299 w 1094"/>
              <a:gd name="T13" fmla="*/ 860 h 1094"/>
              <a:gd name="T14" fmla="*/ 299 w 1094"/>
              <a:gd name="T15" fmla="*/ 860 h 1094"/>
              <a:gd name="T16" fmla="*/ 554 w 1094"/>
              <a:gd name="T17" fmla="*/ 860 h 1094"/>
              <a:gd name="T18" fmla="*/ 593 w 1094"/>
              <a:gd name="T19" fmla="*/ 919 h 1094"/>
              <a:gd name="T20" fmla="*/ 593 w 1094"/>
              <a:gd name="T21" fmla="*/ 920 h 1094"/>
              <a:gd name="T22" fmla="*/ 570 w 1094"/>
              <a:gd name="T23" fmla="*/ 1000 h 1094"/>
              <a:gd name="T24" fmla="*/ 570 w 1094"/>
              <a:gd name="T25" fmla="*/ 1000 h 1094"/>
              <a:gd name="T26" fmla="*/ 570 w 1094"/>
              <a:gd name="T27" fmla="*/ 1000 h 1094"/>
              <a:gd name="T28" fmla="*/ 570 w 1094"/>
              <a:gd name="T29" fmla="*/ 1000 h 1094"/>
              <a:gd name="T30" fmla="*/ 583 w 1094"/>
              <a:gd name="T31" fmla="*/ 1049 h 1094"/>
              <a:gd name="T32" fmla="*/ 586 w 1094"/>
              <a:gd name="T33" fmla="*/ 1053 h 1094"/>
              <a:gd name="T34" fmla="*/ 664 w 1094"/>
              <a:gd name="T35" fmla="*/ 1094 h 1094"/>
              <a:gd name="T36" fmla="*/ 742 w 1094"/>
              <a:gd name="T37" fmla="*/ 1053 h 1094"/>
              <a:gd name="T38" fmla="*/ 744 w 1094"/>
              <a:gd name="T39" fmla="*/ 1049 h 1094"/>
              <a:gd name="T40" fmla="*/ 758 w 1094"/>
              <a:gd name="T41" fmla="*/ 1000 h 1094"/>
              <a:gd name="T42" fmla="*/ 758 w 1094"/>
              <a:gd name="T43" fmla="*/ 1000 h 1094"/>
              <a:gd name="T44" fmla="*/ 758 w 1094"/>
              <a:gd name="T45" fmla="*/ 1000 h 1094"/>
              <a:gd name="T46" fmla="*/ 758 w 1094"/>
              <a:gd name="T47" fmla="*/ 1000 h 1094"/>
              <a:gd name="T48" fmla="*/ 734 w 1094"/>
              <a:gd name="T49" fmla="*/ 920 h 1094"/>
              <a:gd name="T50" fmla="*/ 734 w 1094"/>
              <a:gd name="T51" fmla="*/ 919 h 1094"/>
              <a:gd name="T52" fmla="*/ 773 w 1094"/>
              <a:gd name="T53" fmla="*/ 860 h 1094"/>
              <a:gd name="T54" fmla="*/ 1029 w 1094"/>
              <a:gd name="T55" fmla="*/ 860 h 1094"/>
              <a:gd name="T56" fmla="*/ 1029 w 1094"/>
              <a:gd name="T57" fmla="*/ 860 h 1094"/>
              <a:gd name="T58" fmla="*/ 1094 w 1094"/>
              <a:gd name="T59" fmla="*/ 860 h 1094"/>
              <a:gd name="T60" fmla="*/ 1094 w 1094"/>
              <a:gd name="T61" fmla="*/ 808 h 1094"/>
              <a:gd name="T62" fmla="*/ 1092 w 1094"/>
              <a:gd name="T63" fmla="*/ 795 h 1094"/>
              <a:gd name="T64" fmla="*/ 1092 w 1094"/>
              <a:gd name="T65" fmla="*/ 540 h 1094"/>
              <a:gd name="T66" fmla="*/ 1033 w 1094"/>
              <a:gd name="T67" fmla="*/ 501 h 1094"/>
              <a:gd name="T68" fmla="*/ 952 w 1094"/>
              <a:gd name="T69" fmla="*/ 524 h 1094"/>
              <a:gd name="T70" fmla="*/ 858 w 1094"/>
              <a:gd name="T71" fmla="*/ 430 h 1094"/>
              <a:gd name="T72" fmla="*/ 952 w 1094"/>
              <a:gd name="T73" fmla="*/ 336 h 1094"/>
              <a:gd name="T74" fmla="*/ 1033 w 1094"/>
              <a:gd name="T75" fmla="*/ 360 h 1094"/>
              <a:gd name="T76" fmla="*/ 1092 w 1094"/>
              <a:gd name="T77" fmla="*/ 321 h 1094"/>
              <a:gd name="T78" fmla="*/ 1092 w 1094"/>
              <a:gd name="T79" fmla="*/ 65 h 1094"/>
              <a:gd name="T80" fmla="*/ 1094 w 1094"/>
              <a:gd name="T81" fmla="*/ 52 h 1094"/>
              <a:gd name="T82" fmla="*/ 1094 w 1094"/>
              <a:gd name="T83" fmla="*/ 0 h 1094"/>
              <a:gd name="T84" fmla="*/ 1029 w 1094"/>
              <a:gd name="T85" fmla="*/ 0 h 1094"/>
              <a:gd name="T86" fmla="*/ 773 w 1094"/>
              <a:gd name="T87" fmla="*/ 0 h 1094"/>
              <a:gd name="T88" fmla="*/ 734 w 1094"/>
              <a:gd name="T89" fmla="*/ 60 h 1094"/>
              <a:gd name="T90" fmla="*/ 758 w 1094"/>
              <a:gd name="T91" fmla="*/ 141 h 1094"/>
              <a:gd name="T92" fmla="*/ 664 w 1094"/>
              <a:gd name="T93" fmla="*/ 235 h 1094"/>
              <a:gd name="T94" fmla="*/ 570 w 1094"/>
              <a:gd name="T95" fmla="*/ 141 h 1094"/>
              <a:gd name="T96" fmla="*/ 593 w 1094"/>
              <a:gd name="T97" fmla="*/ 60 h 1094"/>
              <a:gd name="T98" fmla="*/ 554 w 1094"/>
              <a:gd name="T99" fmla="*/ 0 h 1094"/>
              <a:gd name="T100" fmla="*/ 299 w 1094"/>
              <a:gd name="T101" fmla="*/ 0 h 1094"/>
              <a:gd name="T102" fmla="*/ 234 w 1094"/>
              <a:gd name="T103" fmla="*/ 0 h 1094"/>
              <a:gd name="T104" fmla="*/ 234 w 1094"/>
              <a:gd name="T105" fmla="*/ 65 h 1094"/>
              <a:gd name="T106" fmla="*/ 234 w 1094"/>
              <a:gd name="T107" fmla="*/ 321 h 1094"/>
              <a:gd name="T108" fmla="*/ 174 w 1094"/>
              <a:gd name="T109" fmla="*/ 360 h 1094"/>
              <a:gd name="T110" fmla="*/ 94 w 1094"/>
              <a:gd name="T111" fmla="*/ 336 h 1094"/>
              <a:gd name="T112" fmla="*/ 0 w 1094"/>
              <a:gd name="T113" fmla="*/ 430 h 1094"/>
              <a:gd name="T114" fmla="*/ 94 w 1094"/>
              <a:gd name="T115" fmla="*/ 524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94" h="1094">
                <a:moveTo>
                  <a:pt x="94" y="524"/>
                </a:moveTo>
                <a:cubicBezTo>
                  <a:pt x="121" y="524"/>
                  <a:pt x="174" y="501"/>
                  <a:pt x="174" y="501"/>
                </a:cubicBezTo>
                <a:cubicBezTo>
                  <a:pt x="207" y="486"/>
                  <a:pt x="234" y="504"/>
                  <a:pt x="234" y="540"/>
                </a:cubicBezTo>
                <a:cubicBezTo>
                  <a:pt x="234" y="795"/>
                  <a:pt x="234" y="795"/>
                  <a:pt x="234" y="795"/>
                </a:cubicBezTo>
                <a:cubicBezTo>
                  <a:pt x="234" y="795"/>
                  <a:pt x="234" y="795"/>
                  <a:pt x="234" y="795"/>
                </a:cubicBezTo>
                <a:cubicBezTo>
                  <a:pt x="234" y="860"/>
                  <a:pt x="234" y="860"/>
                  <a:pt x="234" y="860"/>
                </a:cubicBezTo>
                <a:cubicBezTo>
                  <a:pt x="299" y="860"/>
                  <a:pt x="299" y="860"/>
                  <a:pt x="299" y="860"/>
                </a:cubicBezTo>
                <a:cubicBezTo>
                  <a:pt x="299" y="860"/>
                  <a:pt x="299" y="860"/>
                  <a:pt x="299" y="860"/>
                </a:cubicBezTo>
                <a:cubicBezTo>
                  <a:pt x="554" y="860"/>
                  <a:pt x="554" y="860"/>
                  <a:pt x="554" y="860"/>
                </a:cubicBezTo>
                <a:cubicBezTo>
                  <a:pt x="590" y="860"/>
                  <a:pt x="608" y="887"/>
                  <a:pt x="593" y="919"/>
                </a:cubicBezTo>
                <a:cubicBezTo>
                  <a:pt x="593" y="919"/>
                  <a:pt x="593" y="920"/>
                  <a:pt x="593" y="920"/>
                </a:cubicBezTo>
                <a:cubicBezTo>
                  <a:pt x="591" y="924"/>
                  <a:pt x="570" y="974"/>
                  <a:pt x="570" y="1000"/>
                </a:cubicBezTo>
                <a:cubicBezTo>
                  <a:pt x="570" y="1000"/>
                  <a:pt x="570" y="1000"/>
                  <a:pt x="570" y="1000"/>
                </a:cubicBezTo>
                <a:cubicBezTo>
                  <a:pt x="570" y="1000"/>
                  <a:pt x="570" y="1000"/>
                  <a:pt x="570" y="1000"/>
                </a:cubicBezTo>
                <a:cubicBezTo>
                  <a:pt x="570" y="1000"/>
                  <a:pt x="570" y="1000"/>
                  <a:pt x="570" y="1000"/>
                </a:cubicBezTo>
                <a:cubicBezTo>
                  <a:pt x="570" y="1018"/>
                  <a:pt x="575" y="1035"/>
                  <a:pt x="583" y="1049"/>
                </a:cubicBezTo>
                <a:cubicBezTo>
                  <a:pt x="584" y="1050"/>
                  <a:pt x="585" y="1052"/>
                  <a:pt x="586" y="1053"/>
                </a:cubicBezTo>
                <a:cubicBezTo>
                  <a:pt x="603" y="1078"/>
                  <a:pt x="631" y="1094"/>
                  <a:pt x="664" y="1094"/>
                </a:cubicBezTo>
                <a:cubicBezTo>
                  <a:pt x="696" y="1094"/>
                  <a:pt x="725" y="1078"/>
                  <a:pt x="742" y="1053"/>
                </a:cubicBezTo>
                <a:cubicBezTo>
                  <a:pt x="743" y="1052"/>
                  <a:pt x="744" y="1050"/>
                  <a:pt x="744" y="1049"/>
                </a:cubicBezTo>
                <a:cubicBezTo>
                  <a:pt x="753" y="1035"/>
                  <a:pt x="758" y="1018"/>
                  <a:pt x="758" y="1000"/>
                </a:cubicBezTo>
                <a:cubicBezTo>
                  <a:pt x="758" y="1000"/>
                  <a:pt x="758" y="1000"/>
                  <a:pt x="758" y="1000"/>
                </a:cubicBezTo>
                <a:cubicBezTo>
                  <a:pt x="758" y="1000"/>
                  <a:pt x="758" y="1000"/>
                  <a:pt x="758" y="1000"/>
                </a:cubicBezTo>
                <a:cubicBezTo>
                  <a:pt x="758" y="1000"/>
                  <a:pt x="758" y="1000"/>
                  <a:pt x="758" y="1000"/>
                </a:cubicBezTo>
                <a:cubicBezTo>
                  <a:pt x="758" y="974"/>
                  <a:pt x="736" y="924"/>
                  <a:pt x="734" y="920"/>
                </a:cubicBezTo>
                <a:cubicBezTo>
                  <a:pt x="734" y="920"/>
                  <a:pt x="734" y="919"/>
                  <a:pt x="734" y="919"/>
                </a:cubicBezTo>
                <a:cubicBezTo>
                  <a:pt x="720" y="887"/>
                  <a:pt x="738" y="860"/>
                  <a:pt x="773" y="860"/>
                </a:cubicBezTo>
                <a:cubicBezTo>
                  <a:pt x="1029" y="860"/>
                  <a:pt x="1029" y="860"/>
                  <a:pt x="1029" y="860"/>
                </a:cubicBezTo>
                <a:cubicBezTo>
                  <a:pt x="1029" y="860"/>
                  <a:pt x="1029" y="860"/>
                  <a:pt x="1029" y="860"/>
                </a:cubicBezTo>
                <a:cubicBezTo>
                  <a:pt x="1094" y="860"/>
                  <a:pt x="1094" y="860"/>
                  <a:pt x="1094" y="860"/>
                </a:cubicBezTo>
                <a:cubicBezTo>
                  <a:pt x="1094" y="808"/>
                  <a:pt x="1094" y="808"/>
                  <a:pt x="1094" y="808"/>
                </a:cubicBezTo>
                <a:cubicBezTo>
                  <a:pt x="1093" y="804"/>
                  <a:pt x="1092" y="799"/>
                  <a:pt x="1092" y="795"/>
                </a:cubicBezTo>
                <a:cubicBezTo>
                  <a:pt x="1092" y="540"/>
                  <a:pt x="1092" y="540"/>
                  <a:pt x="1092" y="540"/>
                </a:cubicBezTo>
                <a:cubicBezTo>
                  <a:pt x="1092" y="504"/>
                  <a:pt x="1065" y="486"/>
                  <a:pt x="1033" y="501"/>
                </a:cubicBezTo>
                <a:cubicBezTo>
                  <a:pt x="1033" y="501"/>
                  <a:pt x="979" y="524"/>
                  <a:pt x="952" y="524"/>
                </a:cubicBezTo>
                <a:cubicBezTo>
                  <a:pt x="900" y="524"/>
                  <a:pt x="858" y="482"/>
                  <a:pt x="858" y="430"/>
                </a:cubicBezTo>
                <a:cubicBezTo>
                  <a:pt x="858" y="378"/>
                  <a:pt x="900" y="336"/>
                  <a:pt x="952" y="336"/>
                </a:cubicBezTo>
                <a:cubicBezTo>
                  <a:pt x="979" y="336"/>
                  <a:pt x="1033" y="360"/>
                  <a:pt x="1033" y="360"/>
                </a:cubicBezTo>
                <a:cubicBezTo>
                  <a:pt x="1065" y="374"/>
                  <a:pt x="1092" y="356"/>
                  <a:pt x="1092" y="321"/>
                </a:cubicBezTo>
                <a:cubicBezTo>
                  <a:pt x="1092" y="65"/>
                  <a:pt x="1092" y="65"/>
                  <a:pt x="1092" y="65"/>
                </a:cubicBezTo>
                <a:cubicBezTo>
                  <a:pt x="1092" y="61"/>
                  <a:pt x="1093" y="56"/>
                  <a:pt x="1094" y="52"/>
                </a:cubicBezTo>
                <a:cubicBezTo>
                  <a:pt x="1094" y="0"/>
                  <a:pt x="1094" y="0"/>
                  <a:pt x="1094" y="0"/>
                </a:cubicBezTo>
                <a:cubicBezTo>
                  <a:pt x="1029" y="0"/>
                  <a:pt x="1029" y="0"/>
                  <a:pt x="1029" y="0"/>
                </a:cubicBezTo>
                <a:cubicBezTo>
                  <a:pt x="773" y="0"/>
                  <a:pt x="773" y="0"/>
                  <a:pt x="773" y="0"/>
                </a:cubicBezTo>
                <a:cubicBezTo>
                  <a:pt x="737" y="0"/>
                  <a:pt x="720" y="27"/>
                  <a:pt x="734" y="60"/>
                </a:cubicBezTo>
                <a:cubicBezTo>
                  <a:pt x="734" y="60"/>
                  <a:pt x="758" y="114"/>
                  <a:pt x="758" y="141"/>
                </a:cubicBezTo>
                <a:cubicBezTo>
                  <a:pt x="758" y="193"/>
                  <a:pt x="716" y="235"/>
                  <a:pt x="664" y="235"/>
                </a:cubicBezTo>
                <a:cubicBezTo>
                  <a:pt x="612" y="235"/>
                  <a:pt x="570" y="193"/>
                  <a:pt x="570" y="141"/>
                </a:cubicBezTo>
                <a:cubicBezTo>
                  <a:pt x="570" y="114"/>
                  <a:pt x="593" y="60"/>
                  <a:pt x="593" y="60"/>
                </a:cubicBezTo>
                <a:cubicBezTo>
                  <a:pt x="608" y="27"/>
                  <a:pt x="590" y="0"/>
                  <a:pt x="554" y="0"/>
                </a:cubicBezTo>
                <a:cubicBezTo>
                  <a:pt x="299" y="0"/>
                  <a:pt x="299" y="0"/>
                  <a:pt x="299" y="0"/>
                </a:cubicBezTo>
                <a:cubicBezTo>
                  <a:pt x="234" y="0"/>
                  <a:pt x="234" y="0"/>
                  <a:pt x="234" y="0"/>
                </a:cubicBezTo>
                <a:cubicBezTo>
                  <a:pt x="234" y="65"/>
                  <a:pt x="234" y="65"/>
                  <a:pt x="234" y="65"/>
                </a:cubicBezTo>
                <a:cubicBezTo>
                  <a:pt x="234" y="321"/>
                  <a:pt x="234" y="321"/>
                  <a:pt x="234" y="321"/>
                </a:cubicBezTo>
                <a:cubicBezTo>
                  <a:pt x="234" y="356"/>
                  <a:pt x="207" y="374"/>
                  <a:pt x="174" y="360"/>
                </a:cubicBezTo>
                <a:cubicBezTo>
                  <a:pt x="174" y="360"/>
                  <a:pt x="121" y="336"/>
                  <a:pt x="94" y="336"/>
                </a:cubicBezTo>
                <a:cubicBezTo>
                  <a:pt x="42" y="336"/>
                  <a:pt x="0" y="378"/>
                  <a:pt x="0" y="430"/>
                </a:cubicBezTo>
                <a:cubicBezTo>
                  <a:pt x="0" y="482"/>
                  <a:pt x="42" y="524"/>
                  <a:pt x="94" y="524"/>
                </a:cubicBezTo>
                <a:close/>
              </a:path>
            </a:pathLst>
          </a:custGeom>
          <a:solidFill>
            <a:schemeClr val="accent4">
              <a:lumMod val="25000"/>
              <a:lumOff val="75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xmlns="" id="{C597C8F6-C450-4254-81B7-3B0F4346C5F2}"/>
              </a:ext>
            </a:extLst>
          </p:cNvPr>
          <p:cNvGrpSpPr/>
          <p:nvPr/>
        </p:nvGrpSpPr>
        <p:grpSpPr>
          <a:xfrm>
            <a:off x="1259632" y="2392134"/>
            <a:ext cx="1512168" cy="1223378"/>
            <a:chOff x="3093940" y="369487"/>
            <a:chExt cx="914400" cy="914400"/>
          </a:xfrm>
        </p:grpSpPr>
        <p:pic>
          <p:nvPicPr>
            <p:cNvPr id="16" name="Grafik 15" descr="Zahnräder">
              <a:extLst>
                <a:ext uri="{FF2B5EF4-FFF2-40B4-BE49-F238E27FC236}">
                  <a16:creationId xmlns:a16="http://schemas.microsoft.com/office/drawing/2014/main" xmlns="" id="{87411F86-4EE1-4E22-BA71-C65CD35B6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275856" y="496502"/>
              <a:ext cx="540270" cy="540270"/>
            </a:xfrm>
            <a:prstGeom prst="rect">
              <a:avLst/>
            </a:prstGeom>
          </p:spPr>
        </p:pic>
        <p:pic>
          <p:nvPicPr>
            <p:cNvPr id="17" name="Grafik 16" descr="Monitor">
              <a:extLst>
                <a:ext uri="{FF2B5EF4-FFF2-40B4-BE49-F238E27FC236}">
                  <a16:creationId xmlns:a16="http://schemas.microsoft.com/office/drawing/2014/main" xmlns="" id="{B864BB6A-3144-4C6A-ADBF-1C7AACDC7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3093940" y="369487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xmlns="" id="{FDB01ECE-FB06-456B-8A21-66612DE3E2B9}"/>
              </a:ext>
            </a:extLst>
          </p:cNvPr>
          <p:cNvGrpSpPr/>
          <p:nvPr/>
        </p:nvGrpSpPr>
        <p:grpSpPr>
          <a:xfrm>
            <a:off x="3563888" y="1391016"/>
            <a:ext cx="5111402" cy="3525058"/>
            <a:chOff x="8191622" y="870629"/>
            <a:chExt cx="3783291" cy="3659002"/>
          </a:xfrm>
        </p:grpSpPr>
        <p:sp>
          <p:nvSpPr>
            <p:cNvPr id="19" name="TextBox 72">
              <a:extLst>
                <a:ext uri="{FF2B5EF4-FFF2-40B4-BE49-F238E27FC236}">
                  <a16:creationId xmlns:a16="http://schemas.microsoft.com/office/drawing/2014/main" xmlns="" id="{1F9426C2-41D7-4927-BC4E-A2BCA392F059}"/>
                </a:ext>
              </a:extLst>
            </p:cNvPr>
            <p:cNvSpPr txBox="1"/>
            <p:nvPr/>
          </p:nvSpPr>
          <p:spPr>
            <a:xfrm>
              <a:off x="8191622" y="870629"/>
              <a:ext cx="3783291" cy="415313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de-CH" sz="2000" b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S</a:t>
              </a:r>
              <a:r>
                <a:rPr lang="x-none" sz="2000" b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o</a:t>
              </a:r>
              <a:r>
                <a:rPr lang="de-CH" sz="2000" b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f</a:t>
              </a:r>
              <a:r>
                <a:rPr lang="x-none" sz="2000" b="1" err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twarepak</a:t>
              </a:r>
              <a:r>
                <a:rPr lang="de-CH" sz="2000" b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e</a:t>
              </a:r>
              <a:r>
                <a:rPr lang="x-none" sz="2000" b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t</a:t>
              </a:r>
              <a:r>
                <a:rPr lang="de-CH" sz="2000" b="1">
                  <a:solidFill>
                    <a:srgbClr val="003958">
                      <a:lumMod val="25000"/>
                      <a:lumOff val="75000"/>
                    </a:srgbClr>
                  </a:solidFill>
                </a:rPr>
                <a:t>e</a:t>
              </a:r>
              <a:endParaRPr lang="en-US" sz="2000" b="1">
                <a:solidFill>
                  <a:srgbClr val="003958">
                    <a:lumMod val="25000"/>
                    <a:lumOff val="75000"/>
                  </a:srgbClr>
                </a:solidFill>
              </a:endParaRPr>
            </a:p>
          </p:txBody>
        </p:sp>
        <p:sp>
          <p:nvSpPr>
            <p:cNvPr id="20" name="TextBox 73">
              <a:extLst>
                <a:ext uri="{FF2B5EF4-FFF2-40B4-BE49-F238E27FC236}">
                  <a16:creationId xmlns:a16="http://schemas.microsoft.com/office/drawing/2014/main" xmlns="" id="{FF57BBA2-78C8-40CB-9FB2-468E7153CD00}"/>
                </a:ext>
              </a:extLst>
            </p:cNvPr>
            <p:cNvSpPr txBox="1"/>
            <p:nvPr/>
          </p:nvSpPr>
          <p:spPr>
            <a:xfrm>
              <a:off x="8191622" y="1318945"/>
              <a:ext cx="3783291" cy="321068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7800" indent="-177800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eitstellung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der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ö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d-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7800" indent="-177800">
                <a:buFont typeface="Arial" panose="020B0604020202020204" pitchFamily="34" charset="0"/>
                <a:buChar char="•"/>
              </a:pP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Optim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x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oka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installierten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und via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«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edubs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Desktop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»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zur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Verfügung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ges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</a:p>
            <a:p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Aktuell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D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Aufnahme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ortfolios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(&gt; 200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Datenschutzthemati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durch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K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ntakt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kantonalen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Datenschützer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sichergestellt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Pak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(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eitstel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)</a:t>
              </a:r>
            </a:p>
            <a:p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Ausblick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Endg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lierten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Programmen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ausgeliefert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Neue Programme und Updates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werden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kontinuierlich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und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automatisch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bereitges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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o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y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l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n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w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  <a:sym typeface="Wingdings" panose="05000000000000000000" pitchFamily="2" charset="2"/>
                </a:rPr>
                <a:t>g</a:t>
              </a:r>
              <a:endParaRPr lang="en-US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7101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843559"/>
            <a:ext cx="8137525" cy="277415"/>
          </a:xfrm>
        </p:spPr>
        <p:txBody>
          <a:bodyPr/>
          <a:lstStyle/>
          <a:p>
            <a:r>
              <a:rPr lang="x-none"/>
              <a:t>Projekt </a:t>
            </a:r>
            <a:r>
              <a:rPr lang="de-CH"/>
              <a:t>«</a:t>
            </a:r>
            <a:r>
              <a:rPr lang="de-CH" err="1"/>
              <a:t>Techni</a:t>
            </a:r>
            <a:r>
              <a:rPr lang="x-none"/>
              <a:t>k</a:t>
            </a:r>
            <a:r>
              <a:rPr lang="de-CH"/>
              <a:t>»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5" name="Inhaltsplatzhalter 10"/>
          <p:cNvSpPr>
            <a:spLocks noGrp="1"/>
          </p:cNvSpPr>
          <p:nvPr>
            <p:ph sz="half" idx="1"/>
          </p:nvPr>
        </p:nvSpPr>
        <p:spPr>
          <a:xfrm>
            <a:off x="684216" y="1464470"/>
            <a:ext cx="7559675" cy="1107281"/>
          </a:xfrm>
        </p:spPr>
        <p:txBody>
          <a:bodyPr>
            <a:normAutofit/>
          </a:bodyPr>
          <a:lstStyle/>
          <a:p>
            <a:pPr marL="0" indent="0"/>
            <a:endParaRPr lang="de-CH"/>
          </a:p>
          <a:p>
            <a:pPr marL="0" indent="0"/>
            <a:endParaRPr lang="de-CH"/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xmlns="" id="{6513441B-B21F-4A89-9C82-A3628921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1" y="324000"/>
            <a:ext cx="1534397" cy="892253"/>
          </a:xfrm>
          <a:prstGeom prst="rect">
            <a:avLst/>
          </a:prstGeom>
        </p:spPr>
      </p:pic>
      <p:sp>
        <p:nvSpPr>
          <p:cNvPr id="10" name="Freeform: Shape 38">
            <a:extLst>
              <a:ext uri="{FF2B5EF4-FFF2-40B4-BE49-F238E27FC236}">
                <a16:creationId xmlns:a16="http://schemas.microsoft.com/office/drawing/2014/main" xmlns="" id="{B1E7B919-725F-4917-83CA-AB9DFC29DF0F}"/>
              </a:ext>
            </a:extLst>
          </p:cNvPr>
          <p:cNvSpPr>
            <a:spLocks/>
          </p:cNvSpPr>
          <p:nvPr/>
        </p:nvSpPr>
        <p:spPr bwMode="auto">
          <a:xfrm rot="10800000">
            <a:off x="457064" y="1733218"/>
            <a:ext cx="2890800" cy="2173500"/>
          </a:xfrm>
          <a:custGeom>
            <a:avLst/>
            <a:gdLst>
              <a:gd name="connsiteX0" fmla="*/ 0 w 2318460"/>
              <a:gd name="connsiteY0" fmla="*/ 0 h 2307322"/>
              <a:gd name="connsiteX1" fmla="*/ 110201 w 2318460"/>
              <a:gd name="connsiteY1" fmla="*/ 0 h 2307322"/>
              <a:gd name="connsiteX2" fmla="*/ 137752 w 2318460"/>
              <a:gd name="connsiteY2" fmla="*/ 4239 h 2307322"/>
              <a:gd name="connsiteX3" fmla="*/ 680280 w 2318460"/>
              <a:gd name="connsiteY3" fmla="*/ 4239 h 2307322"/>
              <a:gd name="connsiteX4" fmla="*/ 760811 w 2318460"/>
              <a:gd name="connsiteY4" fmla="*/ 129274 h 2307322"/>
              <a:gd name="connsiteX5" fmla="*/ 712068 w 2318460"/>
              <a:gd name="connsiteY5" fmla="*/ 300934 h 2307322"/>
              <a:gd name="connsiteX6" fmla="*/ 911278 w 2318460"/>
              <a:gd name="connsiteY6" fmla="*/ 500143 h 2307322"/>
              <a:gd name="connsiteX7" fmla="*/ 1110487 w 2318460"/>
              <a:gd name="connsiteY7" fmla="*/ 300934 h 2307322"/>
              <a:gd name="connsiteX8" fmla="*/ 1059625 w 2318460"/>
              <a:gd name="connsiteY8" fmla="*/ 129274 h 2307322"/>
              <a:gd name="connsiteX9" fmla="*/ 1142276 w 2318460"/>
              <a:gd name="connsiteY9" fmla="*/ 4239 h 2307322"/>
              <a:gd name="connsiteX10" fmla="*/ 1684804 w 2318460"/>
              <a:gd name="connsiteY10" fmla="*/ 4239 h 2307322"/>
              <a:gd name="connsiteX11" fmla="*/ 1712355 w 2318460"/>
              <a:gd name="connsiteY11" fmla="*/ 0 h 2307322"/>
              <a:gd name="connsiteX12" fmla="*/ 1822556 w 2318460"/>
              <a:gd name="connsiteY12" fmla="*/ 0 h 2307322"/>
              <a:gd name="connsiteX13" fmla="*/ 1822556 w 2318460"/>
              <a:gd name="connsiteY13" fmla="*/ 137751 h 2307322"/>
              <a:gd name="connsiteX14" fmla="*/ 1822556 w 2318460"/>
              <a:gd name="connsiteY14" fmla="*/ 680279 h 2307322"/>
              <a:gd name="connsiteX15" fmla="*/ 1947591 w 2318460"/>
              <a:gd name="connsiteY15" fmla="*/ 762930 h 2307322"/>
              <a:gd name="connsiteX16" fmla="*/ 1949711 w 2318460"/>
              <a:gd name="connsiteY16" fmla="*/ 760811 h 2307322"/>
              <a:gd name="connsiteX17" fmla="*/ 2119251 w 2318460"/>
              <a:gd name="connsiteY17" fmla="*/ 712068 h 2307322"/>
              <a:gd name="connsiteX18" fmla="*/ 2223094 w 2318460"/>
              <a:gd name="connsiteY18" fmla="*/ 741737 h 2307322"/>
              <a:gd name="connsiteX19" fmla="*/ 2231571 w 2318460"/>
              <a:gd name="connsiteY19" fmla="*/ 745976 h 2307322"/>
              <a:gd name="connsiteX20" fmla="*/ 2318460 w 2318460"/>
              <a:gd name="connsiteY20" fmla="*/ 911277 h 2307322"/>
              <a:gd name="connsiteX21" fmla="*/ 2231571 w 2318460"/>
              <a:gd name="connsiteY21" fmla="*/ 1076579 h 2307322"/>
              <a:gd name="connsiteX22" fmla="*/ 2223094 w 2318460"/>
              <a:gd name="connsiteY22" fmla="*/ 1080817 h 2307322"/>
              <a:gd name="connsiteX23" fmla="*/ 2119251 w 2318460"/>
              <a:gd name="connsiteY23" fmla="*/ 1110487 h 2307322"/>
              <a:gd name="connsiteX24" fmla="*/ 1949711 w 2318460"/>
              <a:gd name="connsiteY24" fmla="*/ 1061744 h 2307322"/>
              <a:gd name="connsiteX25" fmla="*/ 1947591 w 2318460"/>
              <a:gd name="connsiteY25" fmla="*/ 1059625 h 2307322"/>
              <a:gd name="connsiteX26" fmla="*/ 1822556 w 2318460"/>
              <a:gd name="connsiteY26" fmla="*/ 1142276 h 2307322"/>
              <a:gd name="connsiteX27" fmla="*/ 1822556 w 2318460"/>
              <a:gd name="connsiteY27" fmla="*/ 1684804 h 2307322"/>
              <a:gd name="connsiteX28" fmla="*/ 1822556 w 2318460"/>
              <a:gd name="connsiteY28" fmla="*/ 1822555 h 2307322"/>
              <a:gd name="connsiteX29" fmla="*/ 1821648 w 2318460"/>
              <a:gd name="connsiteY29" fmla="*/ 1822555 h 2307322"/>
              <a:gd name="connsiteX30" fmla="*/ 1818252 w 2318460"/>
              <a:gd name="connsiteY30" fmla="*/ 1822555 h 2307322"/>
              <a:gd name="connsiteX31" fmla="*/ 1818252 w 2318460"/>
              <a:gd name="connsiteY31" fmla="*/ 1811020 h 2307322"/>
              <a:gd name="connsiteX32" fmla="*/ 1818252 w 2318460"/>
              <a:gd name="connsiteY32" fmla="*/ 1809298 h 2307322"/>
              <a:gd name="connsiteX33" fmla="*/ 1680501 w 2318460"/>
              <a:gd name="connsiteY33" fmla="*/ 1809298 h 2307322"/>
              <a:gd name="connsiteX34" fmla="*/ 1137973 w 2318460"/>
              <a:gd name="connsiteY34" fmla="*/ 1809298 h 2307322"/>
              <a:gd name="connsiteX35" fmla="*/ 1055322 w 2318460"/>
              <a:gd name="connsiteY35" fmla="*/ 1936453 h 2307322"/>
              <a:gd name="connsiteX36" fmla="*/ 1106184 w 2318460"/>
              <a:gd name="connsiteY36" fmla="*/ 2108112 h 2307322"/>
              <a:gd name="connsiteX37" fmla="*/ 906974 w 2318460"/>
              <a:gd name="connsiteY37" fmla="*/ 2307322 h 2307322"/>
              <a:gd name="connsiteX38" fmla="*/ 707765 w 2318460"/>
              <a:gd name="connsiteY38" fmla="*/ 2108112 h 2307322"/>
              <a:gd name="connsiteX39" fmla="*/ 756508 w 2318460"/>
              <a:gd name="connsiteY39" fmla="*/ 1936453 h 2307322"/>
              <a:gd name="connsiteX40" fmla="*/ 673857 w 2318460"/>
              <a:gd name="connsiteY40" fmla="*/ 1809298 h 2307322"/>
              <a:gd name="connsiteX41" fmla="*/ 133448 w 2318460"/>
              <a:gd name="connsiteY41" fmla="*/ 1809298 h 2307322"/>
              <a:gd name="connsiteX42" fmla="*/ 12916 w 2318460"/>
              <a:gd name="connsiteY42" fmla="*/ 1809298 h 2307322"/>
              <a:gd name="connsiteX43" fmla="*/ 0 w 2318460"/>
              <a:gd name="connsiteY43" fmla="*/ 1809298 h 2307322"/>
              <a:gd name="connsiteX44" fmla="*/ 0 w 2318460"/>
              <a:gd name="connsiteY44" fmla="*/ 1805336 h 2307322"/>
              <a:gd name="connsiteX45" fmla="*/ 0 w 2318460"/>
              <a:gd name="connsiteY45" fmla="*/ 1684804 h 2307322"/>
              <a:gd name="connsiteX46" fmla="*/ 0 w 2318460"/>
              <a:gd name="connsiteY46" fmla="*/ 1142276 h 2307322"/>
              <a:gd name="connsiteX47" fmla="*/ 127155 w 2318460"/>
              <a:gd name="connsiteY47" fmla="*/ 1059625 h 2307322"/>
              <a:gd name="connsiteX48" fmla="*/ 298815 w 2318460"/>
              <a:gd name="connsiteY48" fmla="*/ 1110487 h 2307322"/>
              <a:gd name="connsiteX49" fmla="*/ 498024 w 2318460"/>
              <a:gd name="connsiteY49" fmla="*/ 911277 h 2307322"/>
              <a:gd name="connsiteX50" fmla="*/ 298815 w 2318460"/>
              <a:gd name="connsiteY50" fmla="*/ 712068 h 2307322"/>
              <a:gd name="connsiteX51" fmla="*/ 127155 w 2318460"/>
              <a:gd name="connsiteY51" fmla="*/ 760811 h 2307322"/>
              <a:gd name="connsiteX52" fmla="*/ 0 w 2318460"/>
              <a:gd name="connsiteY52" fmla="*/ 680279 h 2307322"/>
              <a:gd name="connsiteX53" fmla="*/ 0 w 2318460"/>
              <a:gd name="connsiteY53" fmla="*/ 137751 h 2307322"/>
              <a:gd name="connsiteX54" fmla="*/ 0 w 2318460"/>
              <a:gd name="connsiteY54" fmla="*/ 0 h 23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318460" h="2307322">
                <a:moveTo>
                  <a:pt x="0" y="0"/>
                </a:moveTo>
                <a:cubicBezTo>
                  <a:pt x="0" y="0"/>
                  <a:pt x="0" y="0"/>
                  <a:pt x="110201" y="0"/>
                </a:cubicBezTo>
                <a:cubicBezTo>
                  <a:pt x="118678" y="2119"/>
                  <a:pt x="129275" y="4239"/>
                  <a:pt x="137752" y="4239"/>
                </a:cubicBezTo>
                <a:cubicBezTo>
                  <a:pt x="137752" y="4239"/>
                  <a:pt x="137752" y="4239"/>
                  <a:pt x="680280" y="4239"/>
                </a:cubicBezTo>
                <a:cubicBezTo>
                  <a:pt x="754453" y="4239"/>
                  <a:pt x="792600" y="59339"/>
                  <a:pt x="760811" y="129274"/>
                </a:cubicBezTo>
                <a:cubicBezTo>
                  <a:pt x="760811" y="129274"/>
                  <a:pt x="712068" y="243714"/>
                  <a:pt x="712068" y="300934"/>
                </a:cubicBezTo>
                <a:cubicBezTo>
                  <a:pt x="712068" y="411134"/>
                  <a:pt x="801077" y="500143"/>
                  <a:pt x="911278" y="500143"/>
                </a:cubicBezTo>
                <a:cubicBezTo>
                  <a:pt x="1021479" y="500143"/>
                  <a:pt x="1110487" y="411134"/>
                  <a:pt x="1110487" y="300934"/>
                </a:cubicBezTo>
                <a:cubicBezTo>
                  <a:pt x="1110487" y="243714"/>
                  <a:pt x="1059625" y="129274"/>
                  <a:pt x="1059625" y="129274"/>
                </a:cubicBezTo>
                <a:cubicBezTo>
                  <a:pt x="1029956" y="59339"/>
                  <a:pt x="1068102" y="4239"/>
                  <a:pt x="1142276" y="4239"/>
                </a:cubicBezTo>
                <a:cubicBezTo>
                  <a:pt x="1142276" y="4239"/>
                  <a:pt x="1142276" y="4239"/>
                  <a:pt x="1684804" y="4239"/>
                </a:cubicBezTo>
                <a:cubicBezTo>
                  <a:pt x="1693281" y="4239"/>
                  <a:pt x="1703878" y="2119"/>
                  <a:pt x="1712355" y="0"/>
                </a:cubicBezTo>
                <a:cubicBezTo>
                  <a:pt x="1712355" y="0"/>
                  <a:pt x="1712355" y="0"/>
                  <a:pt x="1822556" y="0"/>
                </a:cubicBezTo>
                <a:cubicBezTo>
                  <a:pt x="1822556" y="0"/>
                  <a:pt x="1822556" y="0"/>
                  <a:pt x="1822556" y="137751"/>
                </a:cubicBezTo>
                <a:cubicBezTo>
                  <a:pt x="1822556" y="137751"/>
                  <a:pt x="1822556" y="137751"/>
                  <a:pt x="1822556" y="680279"/>
                </a:cubicBezTo>
                <a:cubicBezTo>
                  <a:pt x="1822556" y="754453"/>
                  <a:pt x="1879775" y="792599"/>
                  <a:pt x="1947591" y="762930"/>
                </a:cubicBezTo>
                <a:cubicBezTo>
                  <a:pt x="1947591" y="760811"/>
                  <a:pt x="1949711" y="760811"/>
                  <a:pt x="1949711" y="760811"/>
                </a:cubicBezTo>
                <a:cubicBezTo>
                  <a:pt x="1958188" y="758691"/>
                  <a:pt x="2064150" y="712068"/>
                  <a:pt x="2119251" y="712068"/>
                </a:cubicBezTo>
                <a:cubicBezTo>
                  <a:pt x="2157397" y="712068"/>
                  <a:pt x="2193424" y="722664"/>
                  <a:pt x="2223094" y="741737"/>
                </a:cubicBezTo>
                <a:cubicBezTo>
                  <a:pt x="2225213" y="741737"/>
                  <a:pt x="2229452" y="743857"/>
                  <a:pt x="2231571" y="745976"/>
                </a:cubicBezTo>
                <a:cubicBezTo>
                  <a:pt x="2284552" y="782003"/>
                  <a:pt x="2318460" y="841342"/>
                  <a:pt x="2318460" y="911277"/>
                </a:cubicBezTo>
                <a:cubicBezTo>
                  <a:pt x="2318460" y="979093"/>
                  <a:pt x="2284552" y="1040552"/>
                  <a:pt x="2231571" y="1076579"/>
                </a:cubicBezTo>
                <a:cubicBezTo>
                  <a:pt x="2229452" y="1078698"/>
                  <a:pt x="2225213" y="1080817"/>
                  <a:pt x="2223094" y="1080817"/>
                </a:cubicBezTo>
                <a:cubicBezTo>
                  <a:pt x="2193424" y="1099891"/>
                  <a:pt x="2157397" y="1110487"/>
                  <a:pt x="2119251" y="1110487"/>
                </a:cubicBezTo>
                <a:cubicBezTo>
                  <a:pt x="2064150" y="1110487"/>
                  <a:pt x="1958188" y="1063863"/>
                  <a:pt x="1949711" y="1061744"/>
                </a:cubicBezTo>
                <a:cubicBezTo>
                  <a:pt x="1949711" y="1061744"/>
                  <a:pt x="1947591" y="1059625"/>
                  <a:pt x="1947591" y="1059625"/>
                </a:cubicBezTo>
                <a:cubicBezTo>
                  <a:pt x="1879775" y="1029955"/>
                  <a:pt x="1822556" y="1068102"/>
                  <a:pt x="1822556" y="1142276"/>
                </a:cubicBezTo>
                <a:cubicBezTo>
                  <a:pt x="1822556" y="1142276"/>
                  <a:pt x="1822556" y="1142276"/>
                  <a:pt x="1822556" y="1684804"/>
                </a:cubicBezTo>
                <a:cubicBezTo>
                  <a:pt x="1822556" y="1684804"/>
                  <a:pt x="1822556" y="1684804"/>
                  <a:pt x="1822556" y="1822555"/>
                </a:cubicBezTo>
                <a:cubicBezTo>
                  <a:pt x="1822556" y="1822555"/>
                  <a:pt x="1822556" y="1822555"/>
                  <a:pt x="1821648" y="1822555"/>
                </a:cubicBezTo>
                <a:lnTo>
                  <a:pt x="1818252" y="1822555"/>
                </a:lnTo>
                <a:lnTo>
                  <a:pt x="1818252" y="1811020"/>
                </a:lnTo>
                <a:cubicBezTo>
                  <a:pt x="1818252" y="1809298"/>
                  <a:pt x="1818252" y="1809298"/>
                  <a:pt x="1818252" y="1809298"/>
                </a:cubicBezTo>
                <a:cubicBezTo>
                  <a:pt x="1680501" y="1809298"/>
                  <a:pt x="1680501" y="1809298"/>
                  <a:pt x="1680501" y="1809298"/>
                </a:cubicBezTo>
                <a:cubicBezTo>
                  <a:pt x="1137973" y="1809298"/>
                  <a:pt x="1137973" y="1809298"/>
                  <a:pt x="1137973" y="1809298"/>
                </a:cubicBezTo>
                <a:cubicBezTo>
                  <a:pt x="1061680" y="1809298"/>
                  <a:pt x="1025653" y="1866518"/>
                  <a:pt x="1055322" y="1936453"/>
                </a:cubicBezTo>
                <a:cubicBezTo>
                  <a:pt x="1055322" y="1936453"/>
                  <a:pt x="1106184" y="2050893"/>
                  <a:pt x="1106184" y="2108112"/>
                </a:cubicBezTo>
                <a:cubicBezTo>
                  <a:pt x="1106184" y="2218313"/>
                  <a:pt x="1017176" y="2307322"/>
                  <a:pt x="906974" y="2307322"/>
                </a:cubicBezTo>
                <a:cubicBezTo>
                  <a:pt x="796773" y="2307322"/>
                  <a:pt x="707765" y="2218313"/>
                  <a:pt x="707765" y="2108112"/>
                </a:cubicBezTo>
                <a:cubicBezTo>
                  <a:pt x="707765" y="2050893"/>
                  <a:pt x="756508" y="1936453"/>
                  <a:pt x="756508" y="1936453"/>
                </a:cubicBezTo>
                <a:cubicBezTo>
                  <a:pt x="788296" y="1866518"/>
                  <a:pt x="750150" y="1809298"/>
                  <a:pt x="673857" y="1809298"/>
                </a:cubicBezTo>
                <a:cubicBezTo>
                  <a:pt x="133448" y="1809298"/>
                  <a:pt x="133448" y="1809298"/>
                  <a:pt x="133448" y="1809298"/>
                </a:cubicBezTo>
                <a:cubicBezTo>
                  <a:pt x="64573" y="1809298"/>
                  <a:pt x="30135" y="1809298"/>
                  <a:pt x="12916" y="1809298"/>
                </a:cubicBezTo>
                <a:lnTo>
                  <a:pt x="0" y="1809298"/>
                </a:lnTo>
                <a:lnTo>
                  <a:pt x="0" y="1805336"/>
                </a:lnTo>
                <a:cubicBezTo>
                  <a:pt x="0" y="1788117"/>
                  <a:pt x="0" y="1753680"/>
                  <a:pt x="0" y="1684804"/>
                </a:cubicBezTo>
                <a:cubicBezTo>
                  <a:pt x="0" y="1684804"/>
                  <a:pt x="0" y="1684804"/>
                  <a:pt x="0" y="1142276"/>
                </a:cubicBezTo>
                <a:cubicBezTo>
                  <a:pt x="0" y="1068102"/>
                  <a:pt x="57220" y="1029955"/>
                  <a:pt x="127155" y="1059625"/>
                </a:cubicBezTo>
                <a:cubicBezTo>
                  <a:pt x="127155" y="1059625"/>
                  <a:pt x="241595" y="1110487"/>
                  <a:pt x="298815" y="1110487"/>
                </a:cubicBezTo>
                <a:cubicBezTo>
                  <a:pt x="406896" y="1110487"/>
                  <a:pt x="498024" y="1021478"/>
                  <a:pt x="498024" y="911277"/>
                </a:cubicBezTo>
                <a:cubicBezTo>
                  <a:pt x="498024" y="801076"/>
                  <a:pt x="406896" y="712068"/>
                  <a:pt x="298815" y="712068"/>
                </a:cubicBezTo>
                <a:cubicBezTo>
                  <a:pt x="241595" y="712068"/>
                  <a:pt x="127155" y="760811"/>
                  <a:pt x="127155" y="760811"/>
                </a:cubicBezTo>
                <a:cubicBezTo>
                  <a:pt x="57220" y="792599"/>
                  <a:pt x="0" y="754453"/>
                  <a:pt x="0" y="680279"/>
                </a:cubicBezTo>
                <a:cubicBezTo>
                  <a:pt x="0" y="680279"/>
                  <a:pt x="0" y="680279"/>
                  <a:pt x="0" y="137751"/>
                </a:cubicBezTo>
                <a:cubicBezTo>
                  <a:pt x="0" y="137751"/>
                  <a:pt x="0" y="137751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3175"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prstClr val="black"/>
              </a:solidFill>
            </a:endParaRPr>
          </a:p>
        </p:txBody>
      </p:sp>
      <p:pic>
        <p:nvPicPr>
          <p:cNvPr id="11" name="Grafik 10" descr="Workflow">
            <a:extLst>
              <a:ext uri="{FF2B5EF4-FFF2-40B4-BE49-F238E27FC236}">
                <a16:creationId xmlns:a16="http://schemas.microsoft.com/office/drawing/2014/main" xmlns="" id="{2FED4A4F-A956-4808-A0B7-64BF6A0B3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249522" y="2301720"/>
            <a:ext cx="1440160" cy="1080120"/>
          </a:xfrm>
          <a:prstGeom prst="rect">
            <a:avLst/>
          </a:prstGeom>
        </p:spPr>
      </p:pic>
      <p:grpSp>
        <p:nvGrpSpPr>
          <p:cNvPr id="12" name="Group 41">
            <a:extLst>
              <a:ext uri="{FF2B5EF4-FFF2-40B4-BE49-F238E27FC236}">
                <a16:creationId xmlns:a16="http://schemas.microsoft.com/office/drawing/2014/main" xmlns="" id="{FDCC55E3-83D2-4CD5-BFA0-FB2451243BF7}"/>
              </a:ext>
            </a:extLst>
          </p:cNvPr>
          <p:cNvGrpSpPr/>
          <p:nvPr/>
        </p:nvGrpSpPr>
        <p:grpSpPr>
          <a:xfrm>
            <a:off x="3563888" y="1437769"/>
            <a:ext cx="5125720" cy="3144870"/>
            <a:chOff x="8191622" y="870628"/>
            <a:chExt cx="3793889" cy="3264370"/>
          </a:xfrm>
        </p:grpSpPr>
        <p:sp>
          <p:nvSpPr>
            <p:cNvPr id="13" name="TextBox 72">
              <a:extLst>
                <a:ext uri="{FF2B5EF4-FFF2-40B4-BE49-F238E27FC236}">
                  <a16:creationId xmlns:a16="http://schemas.microsoft.com/office/drawing/2014/main" xmlns="" id="{D08F64FC-E9CE-48E5-B427-E23346EDB16D}"/>
                </a:ext>
              </a:extLst>
            </p:cNvPr>
            <p:cNvSpPr txBox="1"/>
            <p:nvPr/>
          </p:nvSpPr>
          <p:spPr>
            <a:xfrm>
              <a:off x="8191622" y="870628"/>
              <a:ext cx="3783291" cy="41531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x-none" sz="2000" b="1">
                  <a:solidFill>
                    <a:srgbClr val="467B93"/>
                  </a:solidFill>
                </a:rPr>
                <a:t>S</a:t>
              </a:r>
              <a:r>
                <a:rPr lang="de-CH" sz="2000" b="1">
                  <a:solidFill>
                    <a:srgbClr val="467B93"/>
                  </a:solidFill>
                </a:rPr>
                <a:t>u</a:t>
              </a:r>
              <a:r>
                <a:rPr lang="x-none" sz="2000" b="1">
                  <a:solidFill>
                    <a:srgbClr val="467B93"/>
                  </a:solidFill>
                </a:rPr>
                <a:t>p</a:t>
              </a:r>
              <a:r>
                <a:rPr lang="de-CH" sz="2000" b="1">
                  <a:solidFill>
                    <a:srgbClr val="467B93"/>
                  </a:solidFill>
                </a:rPr>
                <a:t>p</a:t>
              </a:r>
              <a:r>
                <a:rPr lang="x-none" sz="2000" b="1">
                  <a:solidFill>
                    <a:srgbClr val="467B93"/>
                  </a:solidFill>
                </a:rPr>
                <a:t>o</a:t>
              </a:r>
              <a:r>
                <a:rPr lang="de-CH" sz="2000" b="1">
                  <a:solidFill>
                    <a:srgbClr val="467B93"/>
                  </a:solidFill>
                </a:rPr>
                <a:t>r</a:t>
              </a:r>
              <a:r>
                <a:rPr lang="x-none" sz="2000" b="1">
                  <a:solidFill>
                    <a:srgbClr val="467B93"/>
                  </a:solidFill>
                </a:rPr>
                <a:t>t-</a:t>
              </a:r>
              <a:r>
                <a:rPr lang="de-CH" sz="2000" b="1">
                  <a:solidFill>
                    <a:srgbClr val="467B93"/>
                  </a:solidFill>
                </a:rPr>
                <a:t>P</a:t>
              </a:r>
              <a:r>
                <a:rPr lang="x-none" sz="2000" b="1">
                  <a:solidFill>
                    <a:srgbClr val="467B93"/>
                  </a:solidFill>
                </a:rPr>
                <a:t>r</a:t>
              </a:r>
              <a:r>
                <a:rPr lang="de-CH" sz="2000" b="1">
                  <a:solidFill>
                    <a:srgbClr val="467B93"/>
                  </a:solidFill>
                </a:rPr>
                <a:t>o</a:t>
              </a:r>
              <a:r>
                <a:rPr lang="x-none" sz="2000" b="1">
                  <a:solidFill>
                    <a:srgbClr val="467B93"/>
                  </a:solidFill>
                </a:rPr>
                <a:t>z</a:t>
              </a:r>
              <a:r>
                <a:rPr lang="de-CH" sz="2000" b="1">
                  <a:solidFill>
                    <a:srgbClr val="467B93"/>
                  </a:solidFill>
                </a:rPr>
                <a:t>e</a:t>
              </a:r>
              <a:r>
                <a:rPr lang="x-none" sz="2000" b="1">
                  <a:solidFill>
                    <a:srgbClr val="467B93"/>
                  </a:solidFill>
                </a:rPr>
                <a:t>s</a:t>
              </a:r>
              <a:r>
                <a:rPr lang="de-CH" sz="2000" b="1">
                  <a:solidFill>
                    <a:srgbClr val="467B93"/>
                  </a:solidFill>
                </a:rPr>
                <a:t>s</a:t>
              </a:r>
              <a:r>
                <a:rPr lang="x-none" sz="2000" b="1">
                  <a:solidFill>
                    <a:srgbClr val="467B93"/>
                  </a:solidFill>
                </a:rPr>
                <a:t>e</a:t>
              </a:r>
              <a:endParaRPr lang="en-US" sz="2000" b="1">
                <a:solidFill>
                  <a:srgbClr val="467B93"/>
                </a:solidFill>
              </a:endParaRPr>
            </a:p>
          </p:txBody>
        </p:sp>
        <p:sp>
          <p:nvSpPr>
            <p:cNvPr id="18" name="TextBox 73">
              <a:extLst>
                <a:ext uri="{FF2B5EF4-FFF2-40B4-BE49-F238E27FC236}">
                  <a16:creationId xmlns:a16="http://schemas.microsoft.com/office/drawing/2014/main" xmlns="" id="{FE4766C6-56A0-455F-B605-296CE04B8EE0}"/>
                </a:ext>
              </a:extLst>
            </p:cNvPr>
            <p:cNvSpPr txBox="1"/>
            <p:nvPr/>
          </p:nvSpPr>
          <p:spPr>
            <a:xfrm>
              <a:off x="8191622" y="1339622"/>
              <a:ext cx="3793889" cy="279537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 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k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l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c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Aktuell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-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h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Serviceprozesse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Definition der SOLL-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Prozesse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</a:p>
            <a:p>
              <a:endParaRPr lang="x-none" sz="1300" b="1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r>
                <a:rPr lang="x-none" sz="1300" b="1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Ausblick</a:t>
              </a:r>
              <a:r>
                <a:rPr lang="x-none" sz="1300" b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en-GB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oder</a:t>
              </a:r>
              <a:r>
                <a:rPr lang="en-GB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en-GB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mehrerer</a:t>
              </a:r>
              <a:r>
                <a:rPr lang="en-GB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rale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Service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unkt</a:t>
              </a:r>
              <a:r>
                <a:rPr lang="en-GB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ü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abe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defekte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 und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d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Bezug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v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o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g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ä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t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en</a:t>
              </a:r>
              <a:endParaRPr lang="x-none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f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b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a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u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e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ines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Service Managements 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nach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dem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«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Single Point of Contact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»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 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r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x-none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n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z</a:t>
              </a:r>
              <a:r>
                <a:rPr lang="x-none" sz="1300" err="1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i</a:t>
              </a:r>
              <a:r>
                <a:rPr lang="de-CH" sz="1300">
                  <a:solidFill>
                    <a:prstClr val="black">
                      <a:lumMod val="65000"/>
                      <a:lumOff val="35000"/>
                    </a:prstClr>
                  </a:solidFill>
                </a:rPr>
                <a:t>p</a:t>
              </a:r>
              <a:endParaRPr lang="en-US" sz="1300">
                <a:solidFill>
                  <a:prstClr val="black">
                    <a:lumMod val="65000"/>
                    <a:lumOff val="3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365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10"/>
          <p:cNvSpPr>
            <a:spLocks noGrp="1"/>
          </p:cNvSpPr>
          <p:nvPr>
            <p:ph sz="quarter" idx="10"/>
          </p:nvPr>
        </p:nvSpPr>
        <p:spPr>
          <a:xfrm>
            <a:off x="611189" y="1617885"/>
            <a:ext cx="8137525" cy="2394025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de-CH" b="1"/>
              <a:t>Pädagogik vor Technik</a:t>
            </a:r>
          </a:p>
          <a:p>
            <a:pPr>
              <a:buFont typeface="+mj-lt"/>
              <a:buAutoNum type="arabicPeriod"/>
            </a:pPr>
            <a:r>
              <a:rPr lang="de-CH" b="1"/>
              <a:t>Ausreichende Aus- und Weiterbildung für Lehrpersonen</a:t>
            </a:r>
          </a:p>
          <a:p>
            <a:pPr>
              <a:buFont typeface="+mj-lt"/>
              <a:buAutoNum type="arabicPeriod"/>
            </a:pPr>
            <a:r>
              <a:rPr lang="de-CH" b="1"/>
              <a:t>Zeitgemässe technische Infrastruktur für Schulen und Lehrpersonen</a:t>
            </a:r>
          </a:p>
          <a:p>
            <a:pPr>
              <a:buFont typeface="+mj-lt"/>
              <a:buAutoNum type="arabicPeriod"/>
            </a:pPr>
            <a:r>
              <a:rPr lang="de-CH" b="1"/>
              <a:t>Datensicherheit und Datennutzung</a:t>
            </a:r>
          </a:p>
          <a:p>
            <a:pPr>
              <a:buFont typeface="+mj-lt"/>
              <a:buAutoNum type="arabicPeriod"/>
            </a:pPr>
            <a:r>
              <a:rPr lang="de-CH" b="1"/>
              <a:t>Gesundheit</a:t>
            </a:r>
          </a:p>
          <a:p>
            <a:pPr>
              <a:buFont typeface="+mj-lt"/>
              <a:buAutoNum type="arabicPeriod"/>
            </a:pPr>
            <a:r>
              <a:rPr lang="de-CH" b="1"/>
              <a:t>Evaluation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89" y="771550"/>
            <a:ext cx="8137525" cy="277415"/>
          </a:xfrm>
        </p:spPr>
        <p:txBody>
          <a:bodyPr/>
          <a:lstStyle/>
          <a:p>
            <a:r>
              <a:rPr lang="de-CH"/>
              <a:t>Zusammenfassung und Abschluss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de-CH" alt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1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11191" y="566143"/>
            <a:ext cx="8137525" cy="277415"/>
          </a:xfrm>
        </p:spPr>
        <p:txBody>
          <a:bodyPr/>
          <a:lstStyle/>
          <a:p>
            <a:r>
              <a:rPr lang="de-CH"/>
              <a:t>Projektorganisation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0" name="Text Box 97"/>
          <p:cNvSpPr txBox="1">
            <a:spLocks noChangeAspect="1" noChangeArrowheads="1"/>
          </p:cNvSpPr>
          <p:nvPr/>
        </p:nvSpPr>
        <p:spPr bwMode="auto">
          <a:xfrm>
            <a:off x="3137151" y="3031604"/>
            <a:ext cx="2687637" cy="476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/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Gesamt-Projektleitung</a:t>
            </a:r>
            <a:endParaRPr lang="de-CH" altLang="de-DE" sz="1400">
              <a:solidFill>
                <a:prstClr val="black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200">
                <a:solidFill>
                  <a:srgbClr val="000000"/>
                </a:solidFill>
                <a:cs typeface="Times New Roman" pitchFamily="-89" charset="0"/>
              </a:rPr>
              <a:t/>
            </a:r>
            <a:br>
              <a:rPr lang="de-CH" altLang="de-DE" sz="1200">
                <a:solidFill>
                  <a:srgbClr val="000000"/>
                </a:solidFill>
                <a:cs typeface="Times New Roman" pitchFamily="-89" charset="0"/>
              </a:rPr>
            </a:br>
            <a:endParaRPr lang="de-CH" altLang="de-DE" sz="1200" i="1">
              <a:solidFill>
                <a:srgbClr val="000000"/>
              </a:solidFill>
              <a:cs typeface="Times New Roman" pitchFamily="-89" charset="0"/>
            </a:endParaRPr>
          </a:p>
        </p:txBody>
      </p:sp>
      <p:sp>
        <p:nvSpPr>
          <p:cNvPr id="11" name="Text Box 98"/>
          <p:cNvSpPr txBox="1">
            <a:spLocks noChangeArrowheads="1"/>
          </p:cNvSpPr>
          <p:nvPr/>
        </p:nvSpPr>
        <p:spPr bwMode="auto">
          <a:xfrm>
            <a:off x="7412927" y="3214599"/>
            <a:ext cx="1452562" cy="7973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>
            <a:spAutoFit/>
          </a:bodyPr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Projekt-assistenz</a:t>
            </a:r>
            <a:br>
              <a:rPr lang="de-CH" altLang="de-DE" sz="1400" b="1">
                <a:solidFill>
                  <a:prstClr val="black"/>
                </a:solidFill>
              </a:rPr>
            </a:br>
            <a:r>
              <a:rPr lang="de-CH" altLang="de-DE" sz="1100" i="1">
                <a:solidFill>
                  <a:prstClr val="black"/>
                </a:solidFill>
              </a:rPr>
              <a:t>Administration</a:t>
            </a:r>
            <a:r>
              <a:rPr lang="de-CH" altLang="de-DE" sz="1100">
                <a:solidFill>
                  <a:prstClr val="black"/>
                </a:solidFill>
              </a:rPr>
              <a:t> </a:t>
            </a:r>
            <a:endParaRPr lang="de-CH" altLang="de-DE" sz="11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2123728" y="3867393"/>
            <a:ext cx="2016125" cy="1035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>
            <a:spAutoFit/>
          </a:bodyPr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Projekt </a:t>
            </a:r>
            <a:br>
              <a:rPr lang="de-CH" altLang="de-DE" sz="1400" b="1">
                <a:solidFill>
                  <a:prstClr val="black"/>
                </a:solidFill>
              </a:rPr>
            </a:br>
            <a:r>
              <a:rPr lang="de-CH" altLang="de-DE" sz="1400" b="1">
                <a:solidFill>
                  <a:prstClr val="black"/>
                </a:solidFill>
                <a:cs typeface="Times New Roman" pitchFamily="-89" charset="0"/>
              </a:rPr>
              <a:t>Technik</a:t>
            </a:r>
            <a:r>
              <a:rPr lang="de-CH" altLang="de-DE" sz="1600" b="1">
                <a:solidFill>
                  <a:prstClr val="black"/>
                </a:solidFill>
                <a:cs typeface="Times New Roman" pitchFamily="-89" charset="0"/>
              </a:rPr>
              <a:t/>
            </a:r>
            <a:br>
              <a:rPr lang="de-CH" altLang="de-DE" sz="1600" b="1">
                <a:solidFill>
                  <a:prstClr val="black"/>
                </a:solidFill>
                <a:cs typeface="Times New Roman" pitchFamily="-89" charset="0"/>
              </a:rPr>
            </a:br>
            <a:r>
              <a:rPr lang="de-CH" altLang="de-DE" sz="1100" i="1">
                <a:solidFill>
                  <a:prstClr val="black"/>
                </a:solidFill>
                <a:cs typeface="Times New Roman" pitchFamily="-89" charset="0"/>
              </a:rPr>
              <a:t>ICT Medien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e-CH" altLang="de-DE" sz="1100" i="1">
              <a:solidFill>
                <a:prstClr val="black"/>
              </a:solidFill>
              <a:cs typeface="Times New Roman" pitchFamily="-89" charset="0"/>
            </a:endParaRP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360462" y="2685862"/>
            <a:ext cx="1619250" cy="11204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srgbClr val="000000"/>
                </a:solidFill>
              </a:rPr>
              <a:t>Nutzer-Vertretung</a:t>
            </a:r>
            <a:endParaRPr lang="de-CH" altLang="de-DE" sz="1400" i="1" u="sng">
              <a:solidFill>
                <a:srgbClr val="000000"/>
              </a:solidFill>
              <a:cs typeface="Times New Roman" pitchFamily="-89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100" i="1">
                <a:solidFill>
                  <a:srgbClr val="000000"/>
                </a:solidFill>
                <a:cs typeface="Times New Roman" pitchFamily="-89" charset="0"/>
              </a:rPr>
              <a:t>4 Schulleitungen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100" i="1">
                <a:solidFill>
                  <a:srgbClr val="000000"/>
                </a:solidFill>
                <a:cs typeface="Times New Roman" pitchFamily="-89" charset="0"/>
              </a:rPr>
              <a:t>5 Lehrpersonen</a:t>
            </a:r>
          </a:p>
        </p:txBody>
      </p:sp>
      <p:sp>
        <p:nvSpPr>
          <p:cNvPr id="14" name="Text Box 25"/>
          <p:cNvSpPr txBox="1">
            <a:spLocks noChangeAspect="1" noChangeArrowheads="1"/>
          </p:cNvSpPr>
          <p:nvPr/>
        </p:nvSpPr>
        <p:spPr bwMode="auto">
          <a:xfrm>
            <a:off x="2699792" y="1275606"/>
            <a:ext cx="3562350" cy="14665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/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Steuerungsausschuss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100" i="1">
                <a:solidFill>
                  <a:prstClr val="black"/>
                </a:solidFill>
              </a:rPr>
              <a:t>Bereichsleitungen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100" i="1">
                <a:solidFill>
                  <a:prstClr val="black"/>
                </a:solidFill>
              </a:rPr>
              <a:t>Vorgesetzte der Projektleitungen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100" i="1">
                <a:solidFill>
                  <a:prstClr val="black"/>
                </a:solidFill>
              </a:rPr>
              <a:t>Vertretung ZBA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100" i="1">
                <a:solidFill>
                  <a:prstClr val="black"/>
                </a:solidFill>
              </a:rPr>
              <a:t>Gesamt-Projektleitung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de-CH" altLang="de-DE" sz="600" i="1">
              <a:solidFill>
                <a:prstClr val="black"/>
              </a:solidFill>
            </a:endParaRPr>
          </a:p>
        </p:txBody>
      </p:sp>
      <p:sp>
        <p:nvSpPr>
          <p:cNvPr id="15" name="Text Box 98"/>
          <p:cNvSpPr txBox="1">
            <a:spLocks noChangeArrowheads="1"/>
          </p:cNvSpPr>
          <p:nvPr/>
        </p:nvSpPr>
        <p:spPr bwMode="auto">
          <a:xfrm>
            <a:off x="7420867" y="2435801"/>
            <a:ext cx="1452563" cy="581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>
            <a:spAutoFit/>
          </a:bodyPr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Finanzen</a:t>
            </a:r>
            <a:br>
              <a:rPr lang="de-CH" altLang="de-DE" sz="1400" b="1">
                <a:solidFill>
                  <a:prstClr val="black"/>
                </a:solidFill>
              </a:rPr>
            </a:br>
            <a:r>
              <a:rPr lang="de-CH" altLang="de-DE" sz="1100" i="1">
                <a:solidFill>
                  <a:prstClr val="black"/>
                </a:solidFill>
              </a:rPr>
              <a:t>ED F&amp;C </a:t>
            </a:r>
            <a:endParaRPr lang="de-CH" altLang="de-DE" sz="1100" i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6" name="Text Box 98"/>
          <p:cNvSpPr txBox="1">
            <a:spLocks noChangeArrowheads="1"/>
          </p:cNvSpPr>
          <p:nvPr/>
        </p:nvSpPr>
        <p:spPr bwMode="auto">
          <a:xfrm>
            <a:off x="7439917" y="1275606"/>
            <a:ext cx="1452563" cy="7819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>
            <a:spAutoFit/>
          </a:bodyPr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Projekt-Controlling</a:t>
            </a:r>
            <a:br>
              <a:rPr lang="de-CH" altLang="de-DE" sz="1400" b="1">
                <a:solidFill>
                  <a:prstClr val="black"/>
                </a:solidFill>
              </a:rPr>
            </a:br>
            <a:r>
              <a:rPr lang="de-CH" altLang="de-DE" sz="1100" i="1">
                <a:solidFill>
                  <a:prstClr val="black"/>
                </a:solidFill>
              </a:rPr>
              <a:t>Extern</a:t>
            </a:r>
            <a:endParaRPr lang="de-CH" altLang="de-DE" sz="900" i="1">
              <a:solidFill>
                <a:srgbClr val="000000"/>
              </a:solidFill>
              <a:cs typeface="Arial" charset="0"/>
            </a:endParaRPr>
          </a:p>
        </p:txBody>
      </p:sp>
      <p:cxnSp>
        <p:nvCxnSpPr>
          <p:cNvPr id="17" name="Gerade Verbindung 10"/>
          <p:cNvCxnSpPr>
            <a:cxnSpLocks noChangeShapeType="1"/>
            <a:stCxn id="10" idx="2"/>
            <a:endCxn id="12" idx="0"/>
          </p:cNvCxnSpPr>
          <p:nvPr/>
        </p:nvCxnSpPr>
        <p:spPr bwMode="auto">
          <a:xfrm flipH="1">
            <a:off x="3131791" y="3507854"/>
            <a:ext cx="1349179" cy="35953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Gerade Verbindung 25"/>
          <p:cNvCxnSpPr>
            <a:cxnSpLocks noChangeShapeType="1"/>
            <a:stCxn id="13" idx="3"/>
            <a:endCxn id="10" idx="1"/>
          </p:cNvCxnSpPr>
          <p:nvPr/>
        </p:nvCxnSpPr>
        <p:spPr bwMode="auto">
          <a:xfrm>
            <a:off x="1979712" y="3246100"/>
            <a:ext cx="1157439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Gerade Verbindung 2047"/>
          <p:cNvCxnSpPr>
            <a:cxnSpLocks noChangeShapeType="1"/>
            <a:stCxn id="10" idx="3"/>
          </p:cNvCxnSpPr>
          <p:nvPr/>
        </p:nvCxnSpPr>
        <p:spPr bwMode="auto">
          <a:xfrm>
            <a:off x="5824788" y="3269729"/>
            <a:ext cx="71571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Gerade Verbindung 2049"/>
          <p:cNvCxnSpPr>
            <a:cxnSpLocks noChangeShapeType="1"/>
          </p:cNvCxnSpPr>
          <p:nvPr/>
        </p:nvCxnSpPr>
        <p:spPr bwMode="auto">
          <a:xfrm>
            <a:off x="6540503" y="2715766"/>
            <a:ext cx="0" cy="88986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Gerade Verbindung 2054"/>
          <p:cNvCxnSpPr>
            <a:cxnSpLocks noChangeShapeType="1"/>
            <a:endCxn id="15" idx="1"/>
          </p:cNvCxnSpPr>
          <p:nvPr/>
        </p:nvCxnSpPr>
        <p:spPr bwMode="auto">
          <a:xfrm flipV="1">
            <a:off x="6532566" y="2726735"/>
            <a:ext cx="888301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Gerade Verbindung 2058"/>
          <p:cNvCxnSpPr>
            <a:cxnSpLocks noChangeShapeType="1"/>
            <a:endCxn id="16" idx="1"/>
          </p:cNvCxnSpPr>
          <p:nvPr/>
        </p:nvCxnSpPr>
        <p:spPr bwMode="auto">
          <a:xfrm>
            <a:off x="6262142" y="1666567"/>
            <a:ext cx="11777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Gerade Verbindung 69"/>
          <p:cNvCxnSpPr>
            <a:cxnSpLocks noChangeShapeType="1"/>
            <a:endCxn id="11" idx="1"/>
          </p:cNvCxnSpPr>
          <p:nvPr/>
        </p:nvCxnSpPr>
        <p:spPr bwMode="auto">
          <a:xfrm>
            <a:off x="6523413" y="3605635"/>
            <a:ext cx="8856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4899472" y="3867392"/>
            <a:ext cx="2016125" cy="10127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3" tIns="90000" rIns="91423" bIns="90000">
            <a:spAutoFit/>
          </a:bodyPr>
          <a:lstStyle>
            <a:lvl1pPr defTabSz="1279525" eaLnBrk="0" hangingPunct="0">
              <a:spcBef>
                <a:spcPct val="20000"/>
              </a:spcBef>
              <a:buChar char="•"/>
              <a:defRPr sz="45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1pPr>
            <a:lvl2pPr marL="37931725" indent="-37474525" defTabSz="1279525" eaLnBrk="0" hangingPunct="0">
              <a:spcBef>
                <a:spcPct val="20000"/>
              </a:spcBef>
              <a:buChar char="–"/>
              <a:defRPr sz="39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2pPr>
            <a:lvl3pPr marL="1600200" indent="-320675" defTabSz="127952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3pPr>
            <a:lvl4pPr marL="2239963" indent="-320675" defTabSz="1279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4pPr>
            <a:lvl5pPr marL="2878138" indent="-317500" defTabSz="1279525" eaLnBrk="0" hangingPunct="0">
              <a:spcBef>
                <a:spcPct val="20000"/>
              </a:spcBef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5pPr>
            <a:lvl6pPr marL="33353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6pPr>
            <a:lvl7pPr marL="37925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7pPr>
            <a:lvl8pPr marL="42497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8pPr>
            <a:lvl9pPr marL="4706938" indent="-317500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800">
                <a:solidFill>
                  <a:schemeClr val="tx1"/>
                </a:solidFill>
                <a:latin typeface="Arial" charset="0"/>
                <a:ea typeface="ＭＳ Ｐゴシック" pitchFamily="-89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de-CH" altLang="de-DE" sz="1400" b="1">
                <a:solidFill>
                  <a:prstClr val="black"/>
                </a:solidFill>
              </a:rPr>
              <a:t>Projekt</a:t>
            </a:r>
            <a:br>
              <a:rPr lang="de-CH" altLang="de-DE" sz="1400" b="1">
                <a:solidFill>
                  <a:prstClr val="black"/>
                </a:solidFill>
              </a:rPr>
            </a:br>
            <a:r>
              <a:rPr lang="de-CH" altLang="de-DE" sz="1400" b="1">
                <a:solidFill>
                  <a:prstClr val="black"/>
                </a:solidFill>
              </a:rPr>
              <a:t>Weiterbildung/ </a:t>
            </a:r>
            <a:br>
              <a:rPr lang="de-CH" altLang="de-DE" sz="1400" b="1">
                <a:solidFill>
                  <a:prstClr val="black"/>
                </a:solidFill>
              </a:rPr>
            </a:br>
            <a:r>
              <a:rPr lang="de-CH" altLang="de-DE" sz="1400" b="1">
                <a:solidFill>
                  <a:prstClr val="black"/>
                </a:solidFill>
                <a:cs typeface="Times New Roman" pitchFamily="-89" charset="0"/>
              </a:rPr>
              <a:t>Schulentwicklung</a:t>
            </a:r>
            <a:r>
              <a:rPr lang="de-CH" altLang="de-DE" sz="1600" b="1">
                <a:solidFill>
                  <a:prstClr val="black"/>
                </a:solidFill>
                <a:cs typeface="Times New Roman" pitchFamily="-89" charset="0"/>
              </a:rPr>
              <a:t/>
            </a:r>
            <a:br>
              <a:rPr lang="de-CH" altLang="de-DE" sz="1600" b="1">
                <a:solidFill>
                  <a:prstClr val="black"/>
                </a:solidFill>
                <a:cs typeface="Times New Roman" pitchFamily="-89" charset="0"/>
              </a:rPr>
            </a:br>
            <a:r>
              <a:rPr lang="de-CH" altLang="de-DE" sz="1100" i="1">
                <a:solidFill>
                  <a:prstClr val="black"/>
                </a:solidFill>
              </a:rPr>
              <a:t>PZ.BS/ICT Medien</a:t>
            </a:r>
          </a:p>
        </p:txBody>
      </p:sp>
      <p:cxnSp>
        <p:nvCxnSpPr>
          <p:cNvPr id="26" name="Gerade Verbindung 11"/>
          <p:cNvCxnSpPr>
            <a:cxnSpLocks noChangeShapeType="1"/>
            <a:stCxn id="10" idx="2"/>
            <a:endCxn id="25" idx="0"/>
          </p:cNvCxnSpPr>
          <p:nvPr/>
        </p:nvCxnSpPr>
        <p:spPr bwMode="auto">
          <a:xfrm>
            <a:off x="4480970" y="3507854"/>
            <a:ext cx="1426565" cy="3595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Gerade Verbindung 40"/>
          <p:cNvCxnSpPr>
            <a:stCxn id="14" idx="2"/>
            <a:endCxn id="10" idx="0"/>
          </p:cNvCxnSpPr>
          <p:nvPr/>
        </p:nvCxnSpPr>
        <p:spPr>
          <a:xfrm>
            <a:off x="4480967" y="2742124"/>
            <a:ext cx="3" cy="289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443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nhaltsplatzhalt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73247059"/>
              </p:ext>
            </p:extLst>
          </p:nvPr>
        </p:nvGraphicFramePr>
        <p:xfrm>
          <a:off x="323528" y="1434809"/>
          <a:ext cx="8280912" cy="302233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13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388379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</a:tblGrid>
              <a:tr h="394962">
                <a:tc>
                  <a:txBody>
                    <a:bodyPr/>
                    <a:lstStyle/>
                    <a:p>
                      <a:endParaRPr lang="de-CH" sz="1200"/>
                    </a:p>
                  </a:txBody>
                  <a:tcP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2020</a:t>
                      </a:r>
                    </a:p>
                  </a:txBody>
                  <a:tcPr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2022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2023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2024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5466">
                <a:tc>
                  <a:txBody>
                    <a:bodyPr/>
                    <a:lstStyle/>
                    <a:p>
                      <a:endParaRPr lang="de-CH" sz="1200"/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5952">
                <a:tc>
                  <a:txBody>
                    <a:bodyPr/>
                    <a:lstStyle/>
                    <a:p>
                      <a:pPr algn="ctr"/>
                      <a:endParaRPr lang="de-CH" sz="1200" b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 Narrow" panose="020B0506020202030204" pitchFamily="34" charset="0"/>
                      </a:endParaRPr>
                    </a:p>
                    <a:p>
                      <a:pPr algn="ctr"/>
                      <a:endParaRPr lang="de-CH" sz="1200" b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 Narrow" panose="020B0506020202030204" pitchFamily="34" charset="0"/>
                      </a:endParaRPr>
                    </a:p>
                    <a:p>
                      <a:pPr algn="ctr"/>
                      <a:r>
                        <a:rPr lang="de-CH" sz="12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 Narrow" panose="020B0506020202030204" pitchFamily="34" charset="0"/>
                        </a:rPr>
                        <a:t>PS</a:t>
                      </a:r>
                    </a:p>
                  </a:txBody>
                  <a:tcPr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5952">
                <a:tc>
                  <a:txBody>
                    <a:bodyPr/>
                    <a:lstStyle/>
                    <a:p>
                      <a:pPr algn="ctr"/>
                      <a:endParaRPr lang="de-CH" sz="1200" b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 Narrow" panose="020B0506020202030204" pitchFamily="34" charset="0"/>
                      </a:endParaRPr>
                    </a:p>
                    <a:p>
                      <a:pPr algn="ctr"/>
                      <a:endParaRPr lang="de-CH" sz="1200" b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 Narrow" panose="020B0506020202030204" pitchFamily="34" charset="0"/>
                      </a:endParaRPr>
                    </a:p>
                    <a:p>
                      <a:pPr algn="ctr"/>
                      <a:r>
                        <a:rPr lang="de-CH" sz="12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 Narrow" panose="020B0506020202030204" pitchFamily="34" charset="0"/>
                        </a:rPr>
                        <a:t>Sek I</a:t>
                      </a:r>
                    </a:p>
                    <a:p>
                      <a:pPr algn="ctr"/>
                      <a:r>
                        <a:rPr lang="de-CH" sz="12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 Narrow" panose="020B0506020202030204" pitchFamily="34" charset="0"/>
                        </a:rPr>
                        <a:t>ZBA</a:t>
                      </a:r>
                    </a:p>
                  </a:txBody>
                  <a:tcPr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2627778" y="3709593"/>
            <a:ext cx="1039489" cy="5903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Start Planung Weiterbildung/</a:t>
            </a:r>
            <a:br>
              <a:rPr lang="de-CH"/>
            </a:br>
            <a:r>
              <a:rPr lang="de-CH"/>
              <a:t>Schulentwicklung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4788028" y="3959124"/>
            <a:ext cx="1008108" cy="4056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Endgeräte </a:t>
            </a:r>
            <a:r>
              <a:rPr lang="de-CH" err="1"/>
              <a:t>SuS</a:t>
            </a:r>
            <a:endParaRPr lang="de-CH"/>
          </a:p>
          <a:p>
            <a:endParaRPr lang="de-CH"/>
          </a:p>
        </p:txBody>
      </p:sp>
      <p:sp>
        <p:nvSpPr>
          <p:cNvPr id="50" name="Textfeld 49"/>
          <p:cNvSpPr txBox="1"/>
          <p:nvPr/>
        </p:nvSpPr>
        <p:spPr>
          <a:xfrm>
            <a:off x="6739007" y="2427734"/>
            <a:ext cx="828092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Poolgeräte</a:t>
            </a:r>
          </a:p>
          <a:p>
            <a:r>
              <a:rPr lang="de-CH" err="1"/>
              <a:t>SuS</a:t>
            </a:r>
            <a:r>
              <a:rPr lang="de-CH"/>
              <a:t> </a:t>
            </a:r>
            <a:r>
              <a:rPr lang="de-CH" sz="1100"/>
              <a:t>(3./4. Kl.)</a:t>
            </a:r>
          </a:p>
        </p:txBody>
      </p:sp>
      <p:cxnSp>
        <p:nvCxnSpPr>
          <p:cNvPr id="3" name="Gerade Verbindung 2"/>
          <p:cNvCxnSpPr/>
          <p:nvPr/>
        </p:nvCxnSpPr>
        <p:spPr>
          <a:xfrm>
            <a:off x="1691680" y="2203410"/>
            <a:ext cx="0" cy="1368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1379036" y="2427734"/>
            <a:ext cx="1039491" cy="590349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>
                <a:latin typeface="Arial Narrow" panose="020B0506020202030204" pitchFamily="34" charset="0"/>
              </a:rPr>
              <a:t>Start Planung Weiterbildung/</a:t>
            </a:r>
            <a:br>
              <a:rPr lang="de-CH" sz="1200">
                <a:latin typeface="Arial Narrow" panose="020B0506020202030204" pitchFamily="34" charset="0"/>
              </a:rPr>
            </a:br>
            <a:r>
              <a:rPr lang="de-CH" sz="1200">
                <a:latin typeface="Arial Narrow" panose="020B0506020202030204" pitchFamily="34" charset="0"/>
              </a:rPr>
              <a:t>Schulentwicklung</a:t>
            </a:r>
            <a:endParaRPr lang="de-CH" sz="1200" b="1">
              <a:latin typeface="Arial Narrow" panose="020B0506020202030204" pitchFamily="34" charset="0"/>
            </a:endParaRPr>
          </a:p>
        </p:txBody>
      </p:sp>
      <p:cxnSp>
        <p:nvCxnSpPr>
          <p:cNvPr id="28" name="Gerade Verbindung 27"/>
          <p:cNvCxnSpPr/>
          <p:nvPr/>
        </p:nvCxnSpPr>
        <p:spPr>
          <a:xfrm>
            <a:off x="1349948" y="2204567"/>
            <a:ext cx="0" cy="810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>
            <a:off x="2599045" y="2203780"/>
            <a:ext cx="0" cy="20952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ieren 10"/>
          <p:cNvGrpSpPr/>
          <p:nvPr/>
        </p:nvGrpSpPr>
        <p:grpSpPr>
          <a:xfrm>
            <a:off x="1706200" y="3173062"/>
            <a:ext cx="1989938" cy="406800"/>
            <a:chOff x="2900893" y="411506"/>
            <a:chExt cx="2048400" cy="406800"/>
          </a:xfrm>
        </p:grpSpPr>
        <p:grpSp>
          <p:nvGrpSpPr>
            <p:cNvPr id="10" name="Gruppieren 9"/>
            <p:cNvGrpSpPr/>
            <p:nvPr/>
          </p:nvGrpSpPr>
          <p:grpSpPr>
            <a:xfrm flipV="1">
              <a:off x="2900893" y="411506"/>
              <a:ext cx="2048400" cy="406800"/>
              <a:chOff x="1437312" y="411510"/>
              <a:chExt cx="2198579" cy="657068"/>
            </a:xfrm>
          </p:grpSpPr>
          <p:sp>
            <p:nvSpPr>
              <p:cNvPr id="8" name="Rechtwinkliges Dreieck 7"/>
              <p:cNvSpPr/>
              <p:nvPr/>
            </p:nvSpPr>
            <p:spPr>
              <a:xfrm>
                <a:off x="1451044" y="411510"/>
                <a:ext cx="2184847" cy="657068"/>
              </a:xfrm>
              <a:prstGeom prst="rtTriangle">
                <a:avLst/>
              </a:prstGeom>
              <a:solidFill>
                <a:srgbClr val="99CCFF"/>
              </a:solidFill>
            </p:spPr>
            <p:txBody>
              <a:bodyPr wrap="square" lIns="0" tIns="18000" rIns="0" bIns="18000" rtlCol="0">
                <a:spAutoFit/>
              </a:bodyPr>
              <a:lstStyle/>
              <a:p>
                <a:pPr algn="ctr"/>
                <a:endParaRPr lang="de-CH" sz="1200">
                  <a:solidFill>
                    <a:schemeClr val="tx1"/>
                  </a:solidFill>
                  <a:latin typeface="Arial Narrow" panose="020B0506020202030204" pitchFamily="34" charset="0"/>
                </a:endParaRPr>
              </a:p>
            </p:txBody>
          </p:sp>
          <p:sp>
            <p:nvSpPr>
              <p:cNvPr id="31" name="Rechtwinkliges Dreieck 30"/>
              <p:cNvSpPr/>
              <p:nvPr/>
            </p:nvSpPr>
            <p:spPr>
              <a:xfrm rot="10800000">
                <a:off x="1437312" y="411510"/>
                <a:ext cx="2184847" cy="657068"/>
              </a:xfrm>
              <a:prstGeom prst="rtTriangl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 lIns="0" tIns="18000" rIns="0" bIns="18000" rtlCol="0">
                <a:spAutoFit/>
              </a:bodyPr>
              <a:lstStyle/>
              <a:p>
                <a:pPr algn="ctr"/>
                <a:endParaRPr lang="de-CH" sz="1200">
                  <a:latin typeface="Arial Narrow" panose="020B0506020202030204" pitchFamily="34" charset="0"/>
                </a:endParaRPr>
              </a:p>
            </p:txBody>
          </p:sp>
        </p:grp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xmlns="" id="{EA55B8A0-0E77-4513-9DCC-36BF738F013B}"/>
                </a:ext>
              </a:extLst>
            </p:cNvPr>
            <p:cNvSpPr txBox="1"/>
            <p:nvPr/>
          </p:nvSpPr>
          <p:spPr>
            <a:xfrm>
              <a:off x="2901294" y="411506"/>
              <a:ext cx="1989537" cy="405683"/>
            </a:xfrm>
            <a:prstGeom prst="rect">
              <a:avLst/>
            </a:prstGeom>
            <a:noFill/>
          </p:spPr>
          <p:txBody>
            <a:bodyPr wrap="square" lIns="0" tIns="18000" rIns="0" bIns="18000" rtlCol="0">
              <a:spAutoFit/>
            </a:bodyPr>
            <a:lstStyle>
              <a:defPPr>
                <a:defRPr lang="en-US"/>
              </a:defPPr>
              <a:lvl1pPr algn="ctr">
                <a:defRPr sz="1200">
                  <a:latin typeface="Arial Narrow" panose="020B0506020202030204" pitchFamily="34" charset="0"/>
                </a:defRPr>
              </a:lvl1pPr>
            </a:lstStyle>
            <a:p>
              <a:r>
                <a:rPr lang="de-CH"/>
                <a:t>S</a:t>
              </a:r>
              <a:r>
                <a:rPr lang="x-none"/>
                <a:t>t</a:t>
              </a:r>
              <a:r>
                <a:rPr lang="de-CH"/>
                <a:t>a</a:t>
              </a:r>
              <a:r>
                <a:rPr lang="x-none"/>
                <a:t>r</a:t>
              </a:r>
              <a:r>
                <a:rPr lang="de-CH"/>
                <a:t>t</a:t>
              </a:r>
              <a:r>
                <a:rPr lang="x-none"/>
                <a:t> T</a:t>
              </a:r>
              <a:r>
                <a:rPr lang="de-CH"/>
                <a:t>e</a:t>
              </a:r>
              <a:r>
                <a:rPr lang="x-none"/>
                <a:t>s</a:t>
              </a:r>
              <a:r>
                <a:rPr lang="de-CH"/>
                <a:t>t</a:t>
              </a:r>
              <a:r>
                <a:rPr lang="x-none"/>
                <a:t> </a:t>
              </a:r>
              <a:r>
                <a:rPr lang="de-CH"/>
                <a:t>1</a:t>
              </a:r>
              <a:r>
                <a:rPr lang="x-none"/>
                <a:t>:1</a:t>
              </a:r>
              <a:r>
                <a:rPr lang="de-CH"/>
                <a:t>-G</a:t>
              </a:r>
              <a:r>
                <a:rPr lang="x-none"/>
                <a:t>e</a:t>
              </a:r>
              <a:r>
                <a:rPr lang="de-CH"/>
                <a:t>r</a:t>
              </a:r>
              <a:r>
                <a:rPr lang="x-none"/>
                <a:t>ä</a:t>
              </a:r>
              <a:r>
                <a:rPr lang="de-CH"/>
                <a:t>t</a:t>
              </a:r>
              <a:r>
                <a:rPr lang="x-none"/>
                <a:t>e </a:t>
              </a:r>
              <a:r>
                <a:rPr lang="de-CH"/>
                <a:t>u</a:t>
              </a:r>
              <a:r>
                <a:rPr lang="x-none"/>
                <a:t>n</a:t>
              </a:r>
              <a:r>
                <a:rPr lang="de-CH"/>
                <a:t>d</a:t>
              </a:r>
              <a:r>
                <a:rPr lang="x-none"/>
                <a:t> </a:t>
              </a:r>
              <a:r>
                <a:rPr lang="de-CH"/>
                <a:t>S</a:t>
              </a:r>
              <a:r>
                <a:rPr lang="x-none"/>
                <a:t>u</a:t>
              </a:r>
              <a:r>
                <a:rPr lang="de-CH"/>
                <a:t>p</a:t>
              </a:r>
              <a:r>
                <a:rPr lang="x-none"/>
                <a:t>p</a:t>
              </a:r>
              <a:r>
                <a:rPr lang="de-CH"/>
                <a:t>o</a:t>
              </a:r>
              <a:r>
                <a:rPr lang="x-none"/>
                <a:t>r</a:t>
              </a:r>
              <a:r>
                <a:rPr lang="de-CH"/>
                <a:t>t</a:t>
              </a:r>
              <a:r>
                <a:rPr lang="x-none" err="1"/>
                <a:t>prozesse</a:t>
              </a:r>
              <a:r>
                <a:rPr lang="x-none"/>
                <a:t> </a:t>
              </a:r>
              <a:r>
                <a:rPr lang="de-CH"/>
                <a:t>a</a:t>
              </a:r>
              <a:r>
                <a:rPr lang="x-none"/>
                <a:t>n </a:t>
              </a:r>
              <a:r>
                <a:rPr lang="de-CH"/>
                <a:t>T</a:t>
              </a:r>
              <a:r>
                <a:rPr lang="x-none"/>
                <a:t>e</a:t>
              </a:r>
              <a:r>
                <a:rPr lang="de-CH"/>
                <a:t>s</a:t>
              </a:r>
              <a:r>
                <a:rPr lang="x-none"/>
                <a:t>t</a:t>
              </a:r>
              <a:r>
                <a:rPr lang="de-CH"/>
                <a:t>s</a:t>
              </a:r>
              <a:r>
                <a:rPr lang="x-none"/>
                <a:t>c</a:t>
              </a:r>
              <a:r>
                <a:rPr lang="de-CH"/>
                <a:t>h</a:t>
              </a:r>
              <a:r>
                <a:rPr lang="x-none"/>
                <a:t>u</a:t>
              </a:r>
              <a:r>
                <a:rPr lang="de-CH"/>
                <a:t>l</a:t>
              </a:r>
              <a:r>
                <a:rPr lang="x-none"/>
                <a:t>e</a:t>
              </a:r>
              <a:r>
                <a:rPr lang="de-CH"/>
                <a:t>n</a:t>
              </a:r>
            </a:p>
          </p:txBody>
        </p:sp>
      </p:grpSp>
      <p:cxnSp>
        <p:nvCxnSpPr>
          <p:cNvPr id="32" name="Gerade Verbindung 31"/>
          <p:cNvCxnSpPr/>
          <p:nvPr/>
        </p:nvCxnSpPr>
        <p:spPr>
          <a:xfrm>
            <a:off x="4391875" y="2202370"/>
            <a:ext cx="0" cy="1692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/>
          <p:nvPr/>
        </p:nvCxnSpPr>
        <p:spPr>
          <a:xfrm>
            <a:off x="2814329" y="2204088"/>
            <a:ext cx="0" cy="468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3534455" y="2202850"/>
            <a:ext cx="0" cy="918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2843802" y="2263399"/>
            <a:ext cx="1152128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Endgeräte Lehr-</a:t>
            </a:r>
            <a:br>
              <a:rPr lang="de-CH"/>
            </a:br>
            <a:r>
              <a:rPr lang="de-CH"/>
              <a:t>und Fachpersonen</a:t>
            </a:r>
          </a:p>
        </p:txBody>
      </p:sp>
      <p:cxnSp>
        <p:nvCxnSpPr>
          <p:cNvPr id="43" name="Gerade Verbindung 42"/>
          <p:cNvCxnSpPr/>
          <p:nvPr/>
        </p:nvCxnSpPr>
        <p:spPr>
          <a:xfrm>
            <a:off x="6709421" y="2206948"/>
            <a:ext cx="0" cy="630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45"/>
          <p:cNvCxnSpPr/>
          <p:nvPr/>
        </p:nvCxnSpPr>
        <p:spPr>
          <a:xfrm>
            <a:off x="4754532" y="2204150"/>
            <a:ext cx="0" cy="2160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/>
          <p:cNvSpPr txBox="1"/>
          <p:nvPr/>
        </p:nvSpPr>
        <p:spPr>
          <a:xfrm>
            <a:off x="4427984" y="3492944"/>
            <a:ext cx="1152128" cy="4056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Endgeräte Lehr-</a:t>
            </a:r>
            <a:br>
              <a:rPr lang="de-CH"/>
            </a:br>
            <a:r>
              <a:rPr lang="de-CH"/>
              <a:t>und </a:t>
            </a:r>
            <a:r>
              <a:rPr lang="de-CH" err="1"/>
              <a:t>Fac</a:t>
            </a:r>
            <a:r>
              <a:rPr lang="x-none"/>
              <a:t>h</a:t>
            </a:r>
            <a:r>
              <a:rPr lang="de-CH" err="1"/>
              <a:t>personen</a:t>
            </a:r>
            <a:r>
              <a:rPr lang="de-CH"/>
              <a:t> 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8100392" y="2427734"/>
            <a:ext cx="828092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Poolgeräte</a:t>
            </a:r>
          </a:p>
          <a:p>
            <a:r>
              <a:rPr lang="de-CH" err="1"/>
              <a:t>SuS</a:t>
            </a:r>
            <a:r>
              <a:rPr lang="de-CH"/>
              <a:t> </a:t>
            </a:r>
            <a:r>
              <a:rPr lang="de-CH" sz="1100"/>
              <a:t>(KG-2. Kl.)</a:t>
            </a:r>
          </a:p>
        </p:txBody>
      </p:sp>
      <p:cxnSp>
        <p:nvCxnSpPr>
          <p:cNvPr id="35" name="Gerade Verbindung 34"/>
          <p:cNvCxnSpPr/>
          <p:nvPr/>
        </p:nvCxnSpPr>
        <p:spPr>
          <a:xfrm>
            <a:off x="8070806" y="2206948"/>
            <a:ext cx="0" cy="630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3563883" y="2715766"/>
            <a:ext cx="1296143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Endgeräte</a:t>
            </a:r>
          </a:p>
          <a:p>
            <a:r>
              <a:rPr lang="de-CH"/>
              <a:t>SuS 5./6. Klasse</a:t>
            </a:r>
          </a:p>
        </p:txBody>
      </p:sp>
      <p:sp>
        <p:nvSpPr>
          <p:cNvPr id="36" name="Titel 3"/>
          <p:cNvSpPr>
            <a:spLocks noGrp="1"/>
          </p:cNvSpPr>
          <p:nvPr>
            <p:ph type="title"/>
          </p:nvPr>
        </p:nvSpPr>
        <p:spPr>
          <a:xfrm>
            <a:off x="611189" y="843559"/>
            <a:ext cx="8137525" cy="277415"/>
          </a:xfrm>
        </p:spPr>
        <p:txBody>
          <a:bodyPr/>
          <a:lstStyle/>
          <a:p>
            <a:r>
              <a:rPr lang="de-CH"/>
              <a:t>Zeitplan </a:t>
            </a:r>
          </a:p>
        </p:txBody>
      </p:sp>
    </p:spTree>
    <p:extLst>
      <p:ext uri="{BB962C8B-B14F-4D97-AF65-F5344CB8AC3E}">
        <p14:creationId xmlns:p14="http://schemas.microsoft.com/office/powerpoint/2010/main" val="1635994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83CAD9-8FED-4E64-91A7-EEA7BA14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8054328-C59B-4C06-8360-3BC92956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1B5A293-84AA-4F74-BF7C-31D9AF57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F147A-C7C0-485C-BBA7-9BC44722A5D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de-CH" altLang="de-DE">
              <a:solidFill>
                <a:srgbClr val="000000"/>
              </a:solidFill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B72C9D54-4CE0-4FD0-88BE-E662BAF1C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379" y="399228"/>
            <a:ext cx="5886448" cy="450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68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98054C5-34AD-4663-AC5B-36A6E546C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29B3F62-126B-4B05-A45E-6A3A527DB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F147A-C7C0-485C-BBA7-9BC44722A5D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de-CH" altLang="de-DE">
              <a:solidFill>
                <a:srgbClr val="000000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418FD830-B7B2-4386-B882-C7E3DBD9B37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07" y="1316285"/>
            <a:ext cx="6215225" cy="33447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CD883F-F95C-4FCB-9CA8-3D2915587AD3}"/>
              </a:ext>
            </a:extLst>
          </p:cNvPr>
          <p:cNvSpPr txBox="1"/>
          <p:nvPr/>
        </p:nvSpPr>
        <p:spPr>
          <a:xfrm>
            <a:off x="358924" y="765916"/>
            <a:ext cx="8436834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CH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Europäischer Rahmen für die digitale Kompetenz von Lehrenden - </a:t>
            </a:r>
            <a:r>
              <a:rPr lang="de-CH" sz="20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DigCompEdu</a:t>
            </a:r>
            <a:endParaRPr lang="de-CH" sz="2000" b="1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61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C6CDB9C-2A09-4FCE-A591-B2C6A8E9E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586B123-E228-4C54-98B7-78359515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27A181-20CD-42F8-853A-31FBF2325E6F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de-CH" altLang="de-DE">
              <a:solidFill>
                <a:srgbClr val="000000"/>
              </a:solidFill>
            </a:endParaRPr>
          </a:p>
        </p:txBody>
      </p:sp>
      <p:pic>
        <p:nvPicPr>
          <p:cNvPr id="7" name="Picture 27">
            <a:extLst>
              <a:ext uri="{FF2B5EF4-FFF2-40B4-BE49-F238E27FC236}">
                <a16:creationId xmlns:a16="http://schemas.microsoft.com/office/drawing/2014/main" xmlns="" id="{3F506CE5-95E9-486A-976A-1B0CF553C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00" y="1191894"/>
            <a:ext cx="7075765" cy="34906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807556-E1D9-4B8B-81BF-D167065CD8DB}"/>
              </a:ext>
            </a:extLst>
          </p:cNvPr>
          <p:cNvSpPr txBox="1"/>
          <p:nvPr/>
        </p:nvSpPr>
        <p:spPr>
          <a:xfrm>
            <a:off x="358923" y="765915"/>
            <a:ext cx="843683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CH" sz="1600" b="1" err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DigCompEdu</a:t>
            </a:r>
            <a:r>
              <a:rPr lang="de-CH" sz="16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Progressionsmodell</a:t>
            </a:r>
          </a:p>
        </p:txBody>
      </p:sp>
    </p:spTree>
    <p:extLst>
      <p:ext uri="{BB962C8B-B14F-4D97-AF65-F5344CB8AC3E}">
        <p14:creationId xmlns:p14="http://schemas.microsoft.com/office/powerpoint/2010/main" val="3285815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2A113D2-652D-4763-B8B0-F9B20072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DA9C38D-AD58-4CCD-93D6-C6635D6BD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F02574-42C9-4570-B760-8D1235DCD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F147A-C7C0-485C-BBA7-9BC44722A5DA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de-CH" altLang="de-DE">
              <a:solidFill>
                <a:srgbClr val="000000"/>
              </a:solidFill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xmlns="" id="{19241DF0-03EE-4CF7-ABFE-4C23A98E1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59" y="846784"/>
            <a:ext cx="8188161" cy="375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95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nhaltsplatzhalt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98224999"/>
              </p:ext>
            </p:extLst>
          </p:nvPr>
        </p:nvGraphicFramePr>
        <p:xfrm>
          <a:off x="323528" y="1434808"/>
          <a:ext cx="8496949" cy="315316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83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90537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</a:tblGrid>
              <a:tr h="660196">
                <a:tc>
                  <a:txBody>
                    <a:bodyPr/>
                    <a:lstStyle/>
                    <a:p>
                      <a:endParaRPr lang="de-CH" sz="1200"/>
                    </a:p>
                  </a:txBody>
                  <a:tcP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2020</a:t>
                      </a:r>
                    </a:p>
                  </a:txBody>
                  <a:tcPr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2022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de-CH" sz="14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2023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4177">
                <a:tc>
                  <a:txBody>
                    <a:bodyPr/>
                    <a:lstStyle/>
                    <a:p>
                      <a:endParaRPr lang="de-CH" sz="1200"/>
                    </a:p>
                  </a:txBody>
                  <a:tcPr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Q1</a:t>
                      </a:r>
                    </a:p>
                  </a:txBody>
                  <a:tcPr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Q2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Q3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20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Q4</a:t>
                      </a: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98792">
                <a:tc>
                  <a:txBody>
                    <a:bodyPr/>
                    <a:lstStyle/>
                    <a:p>
                      <a:pPr algn="ctr"/>
                      <a:endParaRPr lang="de-CH" sz="1200" b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 Narrow" panose="020B0506020202030204" pitchFamily="34" charset="0"/>
                      </a:endParaRPr>
                    </a:p>
                    <a:p>
                      <a:pPr algn="ctr"/>
                      <a:endParaRPr lang="de-CH" sz="1200" b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 Narrow" panose="020B0506020202030204" pitchFamily="34" charset="0"/>
                      </a:endParaRPr>
                    </a:p>
                    <a:p>
                      <a:pPr algn="ctr"/>
                      <a:r>
                        <a:rPr lang="de-CH" sz="1200" b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Arial Narrow" panose="020B0506020202030204" pitchFamily="34" charset="0"/>
                        </a:rPr>
                        <a:t>PS</a:t>
                      </a:r>
                    </a:p>
                  </a:txBody>
                  <a:tcPr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CH" sz="1800"/>
                    </a:p>
                  </a:txBody>
                  <a:tcPr>
                    <a:lnL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2">
                          <a:lumMod val="60000"/>
                          <a:lumOff val="4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CH" sz="1000">
                <a:solidFill>
                  <a:srgbClr val="000000"/>
                </a:solidFill>
              </a:rPr>
              <a:t>KSBS-Vorstand 17.2.2020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322FE-C4A6-4DDA-8056-4F7145C6E420}" type="slidenum">
              <a:rPr lang="de-CH" altLang="de-DE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de-CH" altLang="de-DE">
              <a:solidFill>
                <a:srgbClr val="000000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81034" y="3486128"/>
            <a:ext cx="823467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>
                <a:latin typeface="Arial Narrow" panose="020B0506020202030204" pitchFamily="34" charset="0"/>
              </a:rPr>
              <a:t>6.2.20: Gesamt-SLK</a:t>
            </a:r>
            <a:endParaRPr lang="de-CH" sz="1200" b="1">
              <a:latin typeface="Arial Narrow" panose="020B0506020202030204" pitchFamily="34" charset="0"/>
            </a:endParaRPr>
          </a:p>
        </p:txBody>
      </p:sp>
      <p:cxnSp>
        <p:nvCxnSpPr>
          <p:cNvPr id="28" name="Gerade Verbindung 27"/>
          <p:cNvCxnSpPr/>
          <p:nvPr/>
        </p:nvCxnSpPr>
        <p:spPr>
          <a:xfrm>
            <a:off x="1204501" y="2706850"/>
            <a:ext cx="0" cy="1184961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33"/>
          <p:cNvCxnSpPr/>
          <p:nvPr/>
        </p:nvCxnSpPr>
        <p:spPr>
          <a:xfrm>
            <a:off x="4398557" y="2733271"/>
            <a:ext cx="0" cy="918000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4427985" y="3246187"/>
            <a:ext cx="1296143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Endgeräte</a:t>
            </a:r>
          </a:p>
          <a:p>
            <a:r>
              <a:rPr lang="de-CH"/>
              <a:t>SuS 5./6. Klasse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1228253" y="3486128"/>
            <a:ext cx="823467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>
                <a:latin typeface="Arial Narrow" panose="020B0506020202030204" pitchFamily="34" charset="0"/>
              </a:rPr>
              <a:t>17.2.20: KSBS</a:t>
            </a:r>
            <a:endParaRPr lang="de-CH" sz="1200" b="1">
              <a:latin typeface="Arial Narrow" panose="020B0506020202030204" pitchFamily="34" charset="0"/>
            </a:endParaRPr>
          </a:p>
        </p:txBody>
      </p:sp>
      <p:cxnSp>
        <p:nvCxnSpPr>
          <p:cNvPr id="37" name="Gerade Verbindung 36"/>
          <p:cNvCxnSpPr/>
          <p:nvPr/>
        </p:nvCxnSpPr>
        <p:spPr>
          <a:xfrm>
            <a:off x="3678431" y="2706850"/>
            <a:ext cx="0" cy="512972"/>
          </a:xfrm>
          <a:prstGeom prst="line">
            <a:avLst/>
          </a:prstGeom>
          <a:ln w="1905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/>
          <p:nvPr/>
        </p:nvSpPr>
        <p:spPr>
          <a:xfrm>
            <a:off x="3707904" y="2811133"/>
            <a:ext cx="1152128" cy="405683"/>
          </a:xfrm>
          <a:prstGeom prst="rect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>
            <a:defPPr>
              <a:defRPr lang="en-US"/>
            </a:defPPr>
            <a:lvl1pPr algn="ctr">
              <a:defRPr sz="1200">
                <a:latin typeface="Arial Narrow" panose="020B0506020202030204" pitchFamily="34" charset="0"/>
              </a:defRPr>
            </a:lvl1pPr>
          </a:lstStyle>
          <a:p>
            <a:r>
              <a:rPr lang="de-CH"/>
              <a:t>Endgeräte Lehr-</a:t>
            </a:r>
            <a:br>
              <a:rPr lang="de-CH"/>
            </a:br>
            <a:r>
              <a:rPr lang="de-CH"/>
              <a:t>und Fachpersonen</a:t>
            </a:r>
          </a:p>
        </p:txBody>
      </p:sp>
      <p:sp>
        <p:nvSpPr>
          <p:cNvPr id="17" name="Pfeil nach rechts 16"/>
          <p:cNvSpPr/>
          <p:nvPr/>
        </p:nvSpPr>
        <p:spPr>
          <a:xfrm>
            <a:off x="1228253" y="4083918"/>
            <a:ext cx="679451" cy="439043"/>
          </a:xfrm>
          <a:prstGeom prst="rightArrow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 b="1">
                <a:latin typeface="Arial Narrow" panose="020B0506020202030204" pitchFamily="34" charset="0"/>
              </a:rPr>
              <a:t>Start</a:t>
            </a:r>
          </a:p>
        </p:txBody>
      </p:sp>
      <p:sp>
        <p:nvSpPr>
          <p:cNvPr id="42" name="Pfeil nach rechts 41"/>
          <p:cNvSpPr/>
          <p:nvPr/>
        </p:nvSpPr>
        <p:spPr>
          <a:xfrm>
            <a:off x="1933650" y="4155926"/>
            <a:ext cx="982166" cy="439043"/>
          </a:xfrm>
          <a:prstGeom prst="rightArrow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 b="1">
                <a:solidFill>
                  <a:schemeClr val="tx1"/>
                </a:solidFill>
                <a:latin typeface="Arial Narrow" panose="020B0506020202030204" pitchFamily="34" charset="0"/>
              </a:rPr>
              <a:t>Planung</a:t>
            </a:r>
          </a:p>
        </p:txBody>
      </p:sp>
      <p:sp>
        <p:nvSpPr>
          <p:cNvPr id="47" name="Pfeil nach rechts 46"/>
          <p:cNvSpPr/>
          <p:nvPr/>
        </p:nvSpPr>
        <p:spPr>
          <a:xfrm>
            <a:off x="2942257" y="4299942"/>
            <a:ext cx="1456299" cy="439043"/>
          </a:xfrm>
          <a:prstGeom prst="rightArrow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 b="1">
                <a:solidFill>
                  <a:schemeClr val="tx1"/>
                </a:solidFill>
                <a:latin typeface="Arial Narrow" panose="020B0506020202030204" pitchFamily="34" charset="0"/>
              </a:rPr>
              <a:t>Einführung</a:t>
            </a:r>
          </a:p>
        </p:txBody>
      </p:sp>
      <p:sp>
        <p:nvSpPr>
          <p:cNvPr id="49" name="Pfeil nach rechts 48"/>
          <p:cNvSpPr/>
          <p:nvPr/>
        </p:nvSpPr>
        <p:spPr>
          <a:xfrm>
            <a:off x="4440437" y="4436963"/>
            <a:ext cx="3371923" cy="439043"/>
          </a:xfrm>
          <a:prstGeom prst="rightArrow">
            <a:avLst/>
          </a:prstGeom>
          <a:solidFill>
            <a:srgbClr val="99CCFF"/>
          </a:solidFill>
        </p:spPr>
        <p:txBody>
          <a:bodyPr wrap="square" lIns="0" tIns="18000" rIns="0" bIns="18000" rtlCol="0">
            <a:spAutoFit/>
          </a:bodyPr>
          <a:lstStyle/>
          <a:p>
            <a:pPr algn="ctr"/>
            <a:r>
              <a:rPr lang="de-CH" sz="1200" b="1">
                <a:solidFill>
                  <a:schemeClr val="tx1"/>
                </a:solidFill>
                <a:latin typeface="Arial Narrow" panose="020B0506020202030204" pitchFamily="34" charset="0"/>
              </a:rPr>
              <a:t>Vertiefung</a:t>
            </a:r>
          </a:p>
        </p:txBody>
      </p:sp>
      <p:sp>
        <p:nvSpPr>
          <p:cNvPr id="51" name="Titel 3"/>
          <p:cNvSpPr>
            <a:spLocks noGrp="1"/>
          </p:cNvSpPr>
          <p:nvPr>
            <p:ph type="title"/>
          </p:nvPr>
        </p:nvSpPr>
        <p:spPr>
          <a:xfrm>
            <a:off x="611189" y="843558"/>
            <a:ext cx="8137525" cy="504056"/>
          </a:xfrm>
        </p:spPr>
        <p:txBody>
          <a:bodyPr/>
          <a:lstStyle/>
          <a:p>
            <a:r>
              <a:rPr lang="de-CH"/>
              <a:t>Planungsübersicht WB_SE_UE PS</a:t>
            </a:r>
          </a:p>
        </p:txBody>
      </p:sp>
    </p:spTree>
    <p:extLst>
      <p:ext uri="{BB962C8B-B14F-4D97-AF65-F5344CB8AC3E}">
        <p14:creationId xmlns:p14="http://schemas.microsoft.com/office/powerpoint/2010/main" val="4019272495"/>
      </p:ext>
    </p:extLst>
  </p:cSld>
  <p:clrMapOvr>
    <a:masterClrMapping/>
  </p:clrMapOvr>
</p:sld>
</file>

<file path=ppt/theme/theme1.xml><?xml version="1.0" encoding="utf-8"?>
<a:theme xmlns:a="http://schemas.openxmlformats.org/drawingml/2006/main" name="1_BS_standard_mitBeispielFolien_office_2010">
  <a:themeElements>
    <a:clrScheme name="BS-Theme-Colors">
      <a:dk1>
        <a:sysClr val="windowText" lastClr="000000"/>
      </a:dk1>
      <a:lt1>
        <a:sysClr val="window" lastClr="FFFFFF"/>
      </a:lt1>
      <a:dk2>
        <a:srgbClr val="000000"/>
      </a:dk2>
      <a:lt2>
        <a:srgbClr val="999999"/>
      </a:lt2>
      <a:accent1>
        <a:srgbClr val="B9282E"/>
      </a:accent1>
      <a:accent2>
        <a:srgbClr val="E78E23"/>
      </a:accent2>
      <a:accent3>
        <a:srgbClr val="467B93"/>
      </a:accent3>
      <a:accent4>
        <a:srgbClr val="003958"/>
      </a:accent4>
      <a:accent5>
        <a:srgbClr val="8EC033"/>
      </a:accent5>
      <a:accent6>
        <a:srgbClr val="24732E"/>
      </a:accent6>
      <a:hlink>
        <a:srgbClr val="003958"/>
      </a:hlink>
      <a:folHlink>
        <a:srgbClr val="467B93"/>
      </a:folHlink>
    </a:clrScheme>
    <a:fontScheme name="Swiss-TPH-Theme-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565542603F3D44AFFB83BC2404E12F" ma:contentTypeVersion="2" ma:contentTypeDescription="Ein neues Dokument erstellen." ma:contentTypeScope="" ma:versionID="48700a438812d3d4dd91a77b35210e2c">
  <xsd:schema xmlns:xsd="http://www.w3.org/2001/XMLSchema" xmlns:xs="http://www.w3.org/2001/XMLSchema" xmlns:p="http://schemas.microsoft.com/office/2006/metadata/properties" xmlns:ns2="dcc741a6-3234-4eb6-a4a9-7956475492aa" targetNamespace="http://schemas.microsoft.com/office/2006/metadata/properties" ma:root="true" ma:fieldsID="918452587b3e40af6af798f23663e897" ns2:_="">
    <xsd:import namespace="dcc741a6-3234-4eb6-a4a9-7956475492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741a6-3234-4eb6-a4a9-7956475492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6052EB-A7C2-46AF-BB7B-3E197528CB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8CF0ED-A0C9-4F25-A0B1-6645AB2EF0F8}">
  <ds:schemaRefs>
    <ds:schemaRef ds:uri="dcc741a6-3234-4eb6-a4a9-7956475492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93DD0AF-E134-4215-93F5-D49833C557DE}">
  <ds:schemaRefs>
    <ds:schemaRef ds:uri="dcc741a6-3234-4eb6-a4a9-7956475492aa"/>
    <ds:schemaRef ds:uri="http://purl.org/dc/elements/1.1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BS_standard_mitBeispielFolien_office_2010</Template>
  <TotalTime>0</TotalTime>
  <Words>2073</Words>
  <Application>Microsoft Office PowerPoint</Application>
  <PresentationFormat>Bildschirmpräsentation (16:9)</PresentationFormat>
  <Paragraphs>244</Paragraphs>
  <Slides>22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1_BS_standard_mitBeispielFolien_office_2010</vt:lpstr>
      <vt:lpstr>PowerPoint-Präsentation</vt:lpstr>
      <vt:lpstr>Projektziel </vt:lpstr>
      <vt:lpstr>Projektorganisation</vt:lpstr>
      <vt:lpstr>Zeitplan </vt:lpstr>
      <vt:lpstr>PowerPoint-Präsentation</vt:lpstr>
      <vt:lpstr>PowerPoint-Präsentation</vt:lpstr>
      <vt:lpstr>PowerPoint-Präsentation</vt:lpstr>
      <vt:lpstr>PowerPoint-Präsentation</vt:lpstr>
      <vt:lpstr>Planungsübersicht WB_SE_UE PS</vt:lpstr>
      <vt:lpstr>Einblick in die Testschulen  am Bsp. der Sek St. Alban</vt:lpstr>
      <vt:lpstr>Weiteres</vt:lpstr>
      <vt:lpstr>Geplante Schritte für die Lehr- und Fachpersonen der PS</vt:lpstr>
      <vt:lpstr>Einblick ins Projekt «Technik»</vt:lpstr>
      <vt:lpstr>Einblick ins Projekt «Technik»</vt:lpstr>
      <vt:lpstr>Projekt «Technik»</vt:lpstr>
      <vt:lpstr>Projekt «Technik»</vt:lpstr>
      <vt:lpstr>Projekt «Technik»</vt:lpstr>
      <vt:lpstr>Projekt «Technik»</vt:lpstr>
      <vt:lpstr>Projekt «Technik»</vt:lpstr>
      <vt:lpstr>Projekt «Technik»</vt:lpstr>
      <vt:lpstr>Projekt «Technik»</vt:lpstr>
      <vt:lpstr>Zusammenfassung und Abschluss</vt:lpstr>
    </vt:vector>
  </TitlesOfParts>
  <Company>BaselStadt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UserName</dc:creator>
  <cp:lastModifiedBy>UserName</cp:lastModifiedBy>
  <cp:revision>1</cp:revision>
  <cp:lastPrinted>2019-09-09T10:56:22Z</cp:lastPrinted>
  <dcterms:created xsi:type="dcterms:W3CDTF">2018-04-27T12:38:49Z</dcterms:created>
  <dcterms:modified xsi:type="dcterms:W3CDTF">2020-02-17T15:30:50Z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0x01010018565542603F3D44AFFB83BC2404E12F</vt:lpwstr>
  </property>
</Properties>
</file>